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61DE20-474F-E64F-8FBF-8F7B6000C7D7}" v="357" dt="2024-03-01T14:33:38.889"/>
    <p1510:client id="{6086E1FA-EAC4-AF48-6DF9-843FF204D7D2}" v="130" dt="2024-03-01T14:47:24.5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 Lodhi" userId="S::ali.lodhi@ladybyronschool.co.uk::6cbe5618-bf09-4bc2-84b9-d5280afe7731" providerId="AD" clId="Web-{1461DE20-474F-E64F-8FBF-8F7B6000C7D7}"/>
    <pc:docChg chg="modSld">
      <pc:chgData name="Ali Lodhi" userId="S::ali.lodhi@ladybyronschool.co.uk::6cbe5618-bf09-4bc2-84b9-d5280afe7731" providerId="AD" clId="Web-{1461DE20-474F-E64F-8FBF-8F7B6000C7D7}" dt="2024-03-01T14:33:38.889" v="209" actId="20577"/>
      <pc:docMkLst>
        <pc:docMk/>
      </pc:docMkLst>
      <pc:sldChg chg="addSp delSp modSp">
        <pc:chgData name="Ali Lodhi" userId="S::ali.lodhi@ladybyronschool.co.uk::6cbe5618-bf09-4bc2-84b9-d5280afe7731" providerId="AD" clId="Web-{1461DE20-474F-E64F-8FBF-8F7B6000C7D7}" dt="2024-03-01T14:33:38.889" v="209" actId="20577"/>
        <pc:sldMkLst>
          <pc:docMk/>
          <pc:sldMk cId="2164912798" sldId="256"/>
        </pc:sldMkLst>
        <pc:spChg chg="add del mod">
          <ac:chgData name="Ali Lodhi" userId="S::ali.lodhi@ladybyronschool.co.uk::6cbe5618-bf09-4bc2-84b9-d5280afe7731" providerId="AD" clId="Web-{1461DE20-474F-E64F-8FBF-8F7B6000C7D7}" dt="2024-03-01T14:26:28.323" v="20" actId="20577"/>
          <ac:spMkLst>
            <pc:docMk/>
            <pc:sldMk cId="2164912798" sldId="256"/>
            <ac:spMk id="3" creationId="{001AE951-C7D3-0AE5-A6BC-7593FC90CB6C}"/>
          </ac:spMkLst>
        </pc:spChg>
        <pc:spChg chg="add del mod">
          <ac:chgData name="Ali Lodhi" userId="S::ali.lodhi@ladybyronschool.co.uk::6cbe5618-bf09-4bc2-84b9-d5280afe7731" providerId="AD" clId="Web-{1461DE20-474F-E64F-8FBF-8F7B6000C7D7}" dt="2024-03-01T14:31:14.570" v="181" actId="1076"/>
          <ac:spMkLst>
            <pc:docMk/>
            <pc:sldMk cId="2164912798" sldId="256"/>
            <ac:spMk id="11" creationId="{831CAA8C-AF71-49BC-ACFC-F0A3CDFF6C2E}"/>
          </ac:spMkLst>
        </pc:spChg>
        <pc:spChg chg="mod">
          <ac:chgData name="Ali Lodhi" userId="S::ali.lodhi@ladybyronschool.co.uk::6cbe5618-bf09-4bc2-84b9-d5280afe7731" providerId="AD" clId="Web-{1461DE20-474F-E64F-8FBF-8F7B6000C7D7}" dt="2024-03-01T14:30:19.942" v="157" actId="20577"/>
          <ac:spMkLst>
            <pc:docMk/>
            <pc:sldMk cId="2164912798" sldId="256"/>
            <ac:spMk id="12" creationId="{A47DCA67-52C2-4197-BEF5-D5336173E1DE}"/>
          </ac:spMkLst>
        </pc:spChg>
        <pc:spChg chg="add del mod">
          <ac:chgData name="Ali Lodhi" userId="S::ali.lodhi@ladybyronschool.co.uk::6cbe5618-bf09-4bc2-84b9-d5280afe7731" providerId="AD" clId="Web-{1461DE20-474F-E64F-8FBF-8F7B6000C7D7}" dt="2024-03-01T14:30:46.397" v="177" actId="1076"/>
          <ac:spMkLst>
            <pc:docMk/>
            <pc:sldMk cId="2164912798" sldId="256"/>
            <ac:spMk id="13" creationId="{D06EE352-F93D-414C-AF05-48845CB5F1A6}"/>
          </ac:spMkLst>
        </pc:spChg>
        <pc:spChg chg="add del mod">
          <ac:chgData name="Ali Lodhi" userId="S::ali.lodhi@ladybyronschool.co.uk::6cbe5618-bf09-4bc2-84b9-d5280afe7731" providerId="AD" clId="Web-{1461DE20-474F-E64F-8FBF-8F7B6000C7D7}" dt="2024-03-01T14:26:47.339" v="33" actId="20577"/>
          <ac:spMkLst>
            <pc:docMk/>
            <pc:sldMk cId="2164912798" sldId="256"/>
            <ac:spMk id="14" creationId="{F1B4C7EC-0445-4F6A-BCFC-576BF96DC786}"/>
          </ac:spMkLst>
        </pc:spChg>
        <pc:spChg chg="add mod">
          <ac:chgData name="Ali Lodhi" userId="S::ali.lodhi@ladybyronschool.co.uk::6cbe5618-bf09-4bc2-84b9-d5280afe7731" providerId="AD" clId="Web-{1461DE20-474F-E64F-8FBF-8F7B6000C7D7}" dt="2024-03-01T14:33:08.247" v="185"/>
          <ac:spMkLst>
            <pc:docMk/>
            <pc:sldMk cId="2164912798" sldId="256"/>
            <ac:spMk id="15" creationId="{088B3FC1-A3F4-4A14-6849-99DCE5B54786}"/>
          </ac:spMkLst>
        </pc:spChg>
        <pc:spChg chg="mod">
          <ac:chgData name="Ali Lodhi" userId="S::ali.lodhi@ladybyronschool.co.uk::6cbe5618-bf09-4bc2-84b9-d5280afe7731" providerId="AD" clId="Web-{1461DE20-474F-E64F-8FBF-8F7B6000C7D7}" dt="2024-03-01T14:25:57.696" v="9" actId="20577"/>
          <ac:spMkLst>
            <pc:docMk/>
            <pc:sldMk cId="2164912798" sldId="256"/>
            <ac:spMk id="19" creationId="{29550858-106E-4CB5-BB03-EC9707A04139}"/>
          </ac:spMkLst>
        </pc:spChg>
        <pc:spChg chg="add del mod">
          <ac:chgData name="Ali Lodhi" userId="S::ali.lodhi@ladybyronschool.co.uk::6cbe5618-bf09-4bc2-84b9-d5280afe7731" providerId="AD" clId="Web-{1461DE20-474F-E64F-8FBF-8F7B6000C7D7}" dt="2024-03-01T14:30:12.223" v="156"/>
          <ac:spMkLst>
            <pc:docMk/>
            <pc:sldMk cId="2164912798" sldId="256"/>
            <ac:spMk id="24" creationId="{1F505717-AE3C-ADE8-3D03-60391A114BC6}"/>
          </ac:spMkLst>
        </pc:spChg>
        <pc:spChg chg="add del mod">
          <ac:chgData name="Ali Lodhi" userId="S::ali.lodhi@ladybyronschool.co.uk::6cbe5618-bf09-4bc2-84b9-d5280afe7731" providerId="AD" clId="Web-{1461DE20-474F-E64F-8FBF-8F7B6000C7D7}" dt="2024-03-01T14:30:07.989" v="154" actId="20577"/>
          <ac:spMkLst>
            <pc:docMk/>
            <pc:sldMk cId="2164912798" sldId="256"/>
            <ac:spMk id="25" creationId="{8C70289D-7F54-F3CB-50A8-9A1A41B5530C}"/>
          </ac:spMkLst>
        </pc:spChg>
        <pc:spChg chg="mod">
          <ac:chgData name="Ali Lodhi" userId="S::ali.lodhi@ladybyronschool.co.uk::6cbe5618-bf09-4bc2-84b9-d5280afe7731" providerId="AD" clId="Web-{1461DE20-474F-E64F-8FBF-8F7B6000C7D7}" dt="2024-03-01T14:33:38.889" v="209" actId="20577"/>
          <ac:spMkLst>
            <pc:docMk/>
            <pc:sldMk cId="2164912798" sldId="256"/>
            <ac:spMk id="26" creationId="{9405CEA8-8210-302F-10AD-1AFF9B0FF8F5}"/>
          </ac:spMkLst>
        </pc:spChg>
        <pc:spChg chg="mod">
          <ac:chgData name="Ali Lodhi" userId="S::ali.lodhi@ladybyronschool.co.uk::6cbe5618-bf09-4bc2-84b9-d5280afe7731" providerId="AD" clId="Web-{1461DE20-474F-E64F-8FBF-8F7B6000C7D7}" dt="2024-03-01T14:29:26.174" v="132" actId="20577"/>
          <ac:spMkLst>
            <pc:docMk/>
            <pc:sldMk cId="2164912798" sldId="256"/>
            <ac:spMk id="27" creationId="{6D121DD4-7974-4262-0CD2-CD253D9F0D33}"/>
          </ac:spMkLst>
        </pc:spChg>
        <pc:spChg chg="del mod">
          <ac:chgData name="Ali Lodhi" userId="S::ali.lodhi@ladybyronschool.co.uk::6cbe5618-bf09-4bc2-84b9-d5280afe7731" providerId="AD" clId="Web-{1461DE20-474F-E64F-8FBF-8F7B6000C7D7}" dt="2024-03-01T14:31:28.867" v="183"/>
          <ac:spMkLst>
            <pc:docMk/>
            <pc:sldMk cId="2164912798" sldId="256"/>
            <ac:spMk id="28" creationId="{C054F8F7-E5FB-0030-C4C0-64876F960F52}"/>
          </ac:spMkLst>
        </pc:spChg>
      </pc:sldChg>
    </pc:docChg>
  </pc:docChgLst>
  <pc:docChgLst>
    <pc:chgData name="Ali Lodhi" userId="S::ali.lodhi@ladybyronschool.co.uk::6cbe5618-bf09-4bc2-84b9-d5280afe7731" providerId="AD" clId="Web-{6086E1FA-EAC4-AF48-6DF9-843FF204D7D2}"/>
    <pc:docChg chg="modSld">
      <pc:chgData name="Ali Lodhi" userId="S::ali.lodhi@ladybyronschool.co.uk::6cbe5618-bf09-4bc2-84b9-d5280afe7731" providerId="AD" clId="Web-{6086E1FA-EAC4-AF48-6DF9-843FF204D7D2}" dt="2024-03-01T14:47:24.592" v="90" actId="1076"/>
      <pc:docMkLst>
        <pc:docMk/>
      </pc:docMkLst>
      <pc:sldChg chg="addSp modSp">
        <pc:chgData name="Ali Lodhi" userId="S::ali.lodhi@ladybyronschool.co.uk::6cbe5618-bf09-4bc2-84b9-d5280afe7731" providerId="AD" clId="Web-{6086E1FA-EAC4-AF48-6DF9-843FF204D7D2}" dt="2024-03-01T14:47:24.592" v="90" actId="1076"/>
        <pc:sldMkLst>
          <pc:docMk/>
          <pc:sldMk cId="2164912798" sldId="256"/>
        </pc:sldMkLst>
        <pc:spChg chg="mod">
          <ac:chgData name="Ali Lodhi" userId="S::ali.lodhi@ladybyronschool.co.uk::6cbe5618-bf09-4bc2-84b9-d5280afe7731" providerId="AD" clId="Web-{6086E1FA-EAC4-AF48-6DF9-843FF204D7D2}" dt="2024-03-01T14:37:59.721" v="45" actId="20577"/>
          <ac:spMkLst>
            <pc:docMk/>
            <pc:sldMk cId="2164912798" sldId="256"/>
            <ac:spMk id="15" creationId="{088B3FC1-A3F4-4A14-6849-99DCE5B54786}"/>
          </ac:spMkLst>
        </pc:spChg>
        <pc:spChg chg="mod">
          <ac:chgData name="Ali Lodhi" userId="S::ali.lodhi@ladybyronschool.co.uk::6cbe5618-bf09-4bc2-84b9-d5280afe7731" providerId="AD" clId="Web-{6086E1FA-EAC4-AF48-6DF9-843FF204D7D2}" dt="2024-03-01T14:36:20.594" v="1" actId="20577"/>
          <ac:spMkLst>
            <pc:docMk/>
            <pc:sldMk cId="2164912798" sldId="256"/>
            <ac:spMk id="19" creationId="{29550858-106E-4CB5-BB03-EC9707A04139}"/>
          </ac:spMkLst>
        </pc:spChg>
        <pc:spChg chg="mod">
          <ac:chgData name="Ali Lodhi" userId="S::ali.lodhi@ladybyronschool.co.uk::6cbe5618-bf09-4bc2-84b9-d5280afe7731" providerId="AD" clId="Web-{6086E1FA-EAC4-AF48-6DF9-843FF204D7D2}" dt="2024-03-01T14:36:42.422" v="8" actId="20577"/>
          <ac:spMkLst>
            <pc:docMk/>
            <pc:sldMk cId="2164912798" sldId="256"/>
            <ac:spMk id="24" creationId="{1F505717-AE3C-ADE8-3D03-60391A114BC6}"/>
          </ac:spMkLst>
        </pc:spChg>
        <pc:spChg chg="mod">
          <ac:chgData name="Ali Lodhi" userId="S::ali.lodhi@ladybyronschool.co.uk::6cbe5618-bf09-4bc2-84b9-d5280afe7731" providerId="AD" clId="Web-{6086E1FA-EAC4-AF48-6DF9-843FF204D7D2}" dt="2024-03-01T14:37:37.502" v="25" actId="20577"/>
          <ac:spMkLst>
            <pc:docMk/>
            <pc:sldMk cId="2164912798" sldId="256"/>
            <ac:spMk id="25" creationId="{8C70289D-7F54-F3CB-50A8-9A1A41B5530C}"/>
          </ac:spMkLst>
        </pc:spChg>
        <pc:spChg chg="mod">
          <ac:chgData name="Ali Lodhi" userId="S::ali.lodhi@ladybyronschool.co.uk::6cbe5618-bf09-4bc2-84b9-d5280afe7731" providerId="AD" clId="Web-{6086E1FA-EAC4-AF48-6DF9-843FF204D7D2}" dt="2024-03-01T14:42:53.805" v="62" actId="20577"/>
          <ac:spMkLst>
            <pc:docMk/>
            <pc:sldMk cId="2164912798" sldId="256"/>
            <ac:spMk id="26" creationId="{9405CEA8-8210-302F-10AD-1AFF9B0FF8F5}"/>
          </ac:spMkLst>
        </pc:spChg>
        <pc:spChg chg="mod">
          <ac:chgData name="Ali Lodhi" userId="S::ali.lodhi@ladybyronschool.co.uk::6cbe5618-bf09-4bc2-84b9-d5280afe7731" providerId="AD" clId="Web-{6086E1FA-EAC4-AF48-6DF9-843FF204D7D2}" dt="2024-03-01T14:37:06.001" v="14" actId="20577"/>
          <ac:spMkLst>
            <pc:docMk/>
            <pc:sldMk cId="2164912798" sldId="256"/>
            <ac:spMk id="27" creationId="{6D121DD4-7974-4262-0CD2-CD253D9F0D33}"/>
          </ac:spMkLst>
        </pc:spChg>
        <pc:picChg chg="add mod">
          <ac:chgData name="Ali Lodhi" userId="S::ali.lodhi@ladybyronschool.co.uk::6cbe5618-bf09-4bc2-84b9-d5280afe7731" providerId="AD" clId="Web-{6086E1FA-EAC4-AF48-6DF9-843FF204D7D2}" dt="2024-03-01T14:43:19.618" v="68" actId="1076"/>
          <ac:picMkLst>
            <pc:docMk/>
            <pc:sldMk cId="2164912798" sldId="256"/>
            <ac:picMk id="16" creationId="{CEE33BC7-FF6E-4BF1-C936-2D3AB1F3DC00}"/>
          </ac:picMkLst>
        </pc:picChg>
        <pc:picChg chg="add mod">
          <ac:chgData name="Ali Lodhi" userId="S::ali.lodhi@ladybyronschool.co.uk::6cbe5618-bf09-4bc2-84b9-d5280afe7731" providerId="AD" clId="Web-{6086E1FA-EAC4-AF48-6DF9-843FF204D7D2}" dt="2024-03-01T14:43:43.087" v="70" actId="1076"/>
          <ac:picMkLst>
            <pc:docMk/>
            <pc:sldMk cId="2164912798" sldId="256"/>
            <ac:picMk id="17" creationId="{6C4EF162-FD38-AC23-2CAB-2EF762511C64}"/>
          </ac:picMkLst>
        </pc:picChg>
        <pc:picChg chg="add mod">
          <ac:chgData name="Ali Lodhi" userId="S::ali.lodhi@ladybyronschool.co.uk::6cbe5618-bf09-4bc2-84b9-d5280afe7731" providerId="AD" clId="Web-{6086E1FA-EAC4-AF48-6DF9-843FF204D7D2}" dt="2024-03-01T14:47:12.295" v="87" actId="1076"/>
          <ac:picMkLst>
            <pc:docMk/>
            <pc:sldMk cId="2164912798" sldId="256"/>
            <ac:picMk id="18" creationId="{7DCEF0E1-7EF7-BF55-C3AD-E88A7CF78F14}"/>
          </ac:picMkLst>
        </pc:picChg>
        <pc:picChg chg="add mod">
          <ac:chgData name="Ali Lodhi" userId="S::ali.lodhi@ladybyronschool.co.uk::6cbe5618-bf09-4bc2-84b9-d5280afe7731" providerId="AD" clId="Web-{6086E1FA-EAC4-AF48-6DF9-843FF204D7D2}" dt="2024-03-01T14:47:21.154" v="89" actId="1076"/>
          <ac:picMkLst>
            <pc:docMk/>
            <pc:sldMk cId="2164912798" sldId="256"/>
            <ac:picMk id="21" creationId="{FA602D9C-0BCA-59D0-B4EC-476F944FD265}"/>
          </ac:picMkLst>
        </pc:picChg>
        <pc:picChg chg="add mod">
          <ac:chgData name="Ali Lodhi" userId="S::ali.lodhi@ladybyronschool.co.uk::6cbe5618-bf09-4bc2-84b9-d5280afe7731" providerId="AD" clId="Web-{6086E1FA-EAC4-AF48-6DF9-843FF204D7D2}" dt="2024-03-01T14:45:04.902" v="78" actId="1076"/>
          <ac:picMkLst>
            <pc:docMk/>
            <pc:sldMk cId="2164912798" sldId="256"/>
            <ac:picMk id="22" creationId="{1367968E-33B8-C05C-F471-E5582A5B33FA}"/>
          </ac:picMkLst>
        </pc:picChg>
        <pc:picChg chg="add mod">
          <ac:chgData name="Ali Lodhi" userId="S::ali.lodhi@ladybyronschool.co.uk::6cbe5618-bf09-4bc2-84b9-d5280afe7731" providerId="AD" clId="Web-{6086E1FA-EAC4-AF48-6DF9-843FF204D7D2}" dt="2024-03-01T14:47:24.592" v="90" actId="1076"/>
          <ac:picMkLst>
            <pc:docMk/>
            <pc:sldMk cId="2164912798" sldId="256"/>
            <ac:picMk id="23" creationId="{ACBF9F18-582D-6237-4CF7-1F6A315EFD5B}"/>
          </ac:picMkLst>
        </pc:picChg>
        <pc:picChg chg="add mod">
          <ac:chgData name="Ali Lodhi" userId="S::ali.lodhi@ladybyronschool.co.uk::6cbe5618-bf09-4bc2-84b9-d5280afe7731" providerId="AD" clId="Web-{6086E1FA-EAC4-AF48-6DF9-843FF204D7D2}" dt="2024-03-01T14:47:09.232" v="86" actId="1076"/>
          <ac:picMkLst>
            <pc:docMk/>
            <pc:sldMk cId="2164912798" sldId="256"/>
            <ac:picMk id="28" creationId="{42892F7A-253B-B7B1-B0C8-AD5A8B82DFA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809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713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582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430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355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4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842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824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995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644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764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BE788-B96A-412B-992C-FBAB0DFCF00C}" type="datetimeFigureOut">
              <a:rPr lang="en-IN" smtClean="0"/>
              <a:t>01-03-2024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AA96F-8E8A-48FB-B291-4F8A6946B4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537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DD8B3837-6B6B-43CB-A50F-A7D3AB1F7F45}"/>
              </a:ext>
            </a:extLst>
          </p:cNvPr>
          <p:cNvGrpSpPr/>
          <p:nvPr/>
        </p:nvGrpSpPr>
        <p:grpSpPr>
          <a:xfrm>
            <a:off x="481362" y="1235420"/>
            <a:ext cx="6063953" cy="10156371"/>
            <a:chOff x="1362862" y="897224"/>
            <a:chExt cx="9978400" cy="5979226"/>
          </a:xfrm>
        </p:grpSpPr>
        <p:grpSp>
          <p:nvGrpSpPr>
            <p:cNvPr id="4" name="Google Shape;819;p27">
              <a:extLst>
                <a:ext uri="{FF2B5EF4-FFF2-40B4-BE49-F238E27FC236}">
                  <a16:creationId xmlns:a16="http://schemas.microsoft.com/office/drawing/2014/main" id="{0209181C-0326-4088-9E46-70CF3C8B0017}"/>
                </a:ext>
              </a:extLst>
            </p:cNvPr>
            <p:cNvGrpSpPr/>
            <p:nvPr/>
          </p:nvGrpSpPr>
          <p:grpSpPr>
            <a:xfrm>
              <a:off x="4181493" y="897224"/>
              <a:ext cx="4759138" cy="5979226"/>
              <a:chOff x="3276141" y="1178024"/>
              <a:chExt cx="3166099" cy="3977784"/>
            </a:xfrm>
          </p:grpSpPr>
          <p:sp>
            <p:nvSpPr>
              <p:cNvPr id="5" name="Google Shape;820;p27">
                <a:extLst>
                  <a:ext uri="{FF2B5EF4-FFF2-40B4-BE49-F238E27FC236}">
                    <a16:creationId xmlns:a16="http://schemas.microsoft.com/office/drawing/2014/main" id="{053FB509-4C1A-4AA2-8205-1887EE13AD19}"/>
                  </a:ext>
                </a:extLst>
              </p:cNvPr>
              <p:cNvSpPr/>
              <p:nvPr/>
            </p:nvSpPr>
            <p:spPr>
              <a:xfrm rot="10800000">
                <a:off x="3276141" y="1178024"/>
                <a:ext cx="3166099" cy="3977784"/>
              </a:xfrm>
              <a:custGeom>
                <a:avLst/>
                <a:gdLst/>
                <a:ahLst/>
                <a:cxnLst/>
                <a:rect l="l" t="t" r="r" b="b"/>
                <a:pathLst>
                  <a:path w="114527" h="143888" extrusionOk="0">
                    <a:moveTo>
                      <a:pt x="57841" y="0"/>
                    </a:moveTo>
                    <a:lnTo>
                      <a:pt x="48792" y="15895"/>
                    </a:lnTo>
                    <a:lnTo>
                      <a:pt x="51531" y="15895"/>
                    </a:lnTo>
                    <a:lnTo>
                      <a:pt x="51531" y="19181"/>
                    </a:lnTo>
                    <a:lnTo>
                      <a:pt x="51531" y="19979"/>
                    </a:lnTo>
                    <a:lnTo>
                      <a:pt x="51531" y="20086"/>
                    </a:lnTo>
                    <a:lnTo>
                      <a:pt x="51554" y="20217"/>
                    </a:lnTo>
                    <a:lnTo>
                      <a:pt x="51578" y="20515"/>
                    </a:lnTo>
                    <a:lnTo>
                      <a:pt x="51614" y="21098"/>
                    </a:lnTo>
                    <a:cubicBezTo>
                      <a:pt x="51638" y="21491"/>
                      <a:pt x="51650" y="21884"/>
                      <a:pt x="51697" y="22277"/>
                    </a:cubicBezTo>
                    <a:lnTo>
                      <a:pt x="51876" y="23444"/>
                    </a:lnTo>
                    <a:lnTo>
                      <a:pt x="51971" y="24027"/>
                    </a:lnTo>
                    <a:cubicBezTo>
                      <a:pt x="52007" y="24218"/>
                      <a:pt x="52066" y="24408"/>
                      <a:pt x="52102" y="24599"/>
                    </a:cubicBezTo>
                    <a:lnTo>
                      <a:pt x="52412" y="25742"/>
                    </a:lnTo>
                    <a:cubicBezTo>
                      <a:pt x="52507" y="26123"/>
                      <a:pt x="52662" y="26492"/>
                      <a:pt x="52793" y="26861"/>
                    </a:cubicBezTo>
                    <a:cubicBezTo>
                      <a:pt x="52935" y="27230"/>
                      <a:pt x="53055" y="27611"/>
                      <a:pt x="53221" y="27968"/>
                    </a:cubicBezTo>
                    <a:lnTo>
                      <a:pt x="53733" y="29028"/>
                    </a:lnTo>
                    <a:cubicBezTo>
                      <a:pt x="53817" y="29206"/>
                      <a:pt x="53900" y="29385"/>
                      <a:pt x="53995" y="29552"/>
                    </a:cubicBezTo>
                    <a:lnTo>
                      <a:pt x="54305" y="30064"/>
                    </a:lnTo>
                    <a:lnTo>
                      <a:pt x="54912" y="31064"/>
                    </a:lnTo>
                    <a:cubicBezTo>
                      <a:pt x="55138" y="31385"/>
                      <a:pt x="55376" y="31707"/>
                      <a:pt x="55614" y="32016"/>
                    </a:cubicBezTo>
                    <a:cubicBezTo>
                      <a:pt x="56067" y="32659"/>
                      <a:pt x="56615" y="33219"/>
                      <a:pt x="57150" y="33802"/>
                    </a:cubicBezTo>
                    <a:cubicBezTo>
                      <a:pt x="57400" y="34100"/>
                      <a:pt x="57710" y="34350"/>
                      <a:pt x="57996" y="34624"/>
                    </a:cubicBezTo>
                    <a:cubicBezTo>
                      <a:pt x="58293" y="34874"/>
                      <a:pt x="58567" y="35148"/>
                      <a:pt x="58877" y="35398"/>
                    </a:cubicBezTo>
                    <a:lnTo>
                      <a:pt x="59829" y="36100"/>
                    </a:lnTo>
                    <a:cubicBezTo>
                      <a:pt x="59984" y="36219"/>
                      <a:pt x="60139" y="36338"/>
                      <a:pt x="60305" y="36445"/>
                    </a:cubicBezTo>
                    <a:lnTo>
                      <a:pt x="60806" y="36755"/>
                    </a:lnTo>
                    <a:lnTo>
                      <a:pt x="61818" y="37362"/>
                    </a:lnTo>
                    <a:cubicBezTo>
                      <a:pt x="62163" y="37553"/>
                      <a:pt x="62520" y="37719"/>
                      <a:pt x="62877" y="37886"/>
                    </a:cubicBezTo>
                    <a:cubicBezTo>
                      <a:pt x="63568" y="38255"/>
                      <a:pt x="64318" y="38505"/>
                      <a:pt x="65068" y="38767"/>
                    </a:cubicBezTo>
                    <a:cubicBezTo>
                      <a:pt x="65437" y="38910"/>
                      <a:pt x="65818" y="39005"/>
                      <a:pt x="66199" y="39100"/>
                    </a:cubicBezTo>
                    <a:cubicBezTo>
                      <a:pt x="66580" y="39196"/>
                      <a:pt x="66961" y="39303"/>
                      <a:pt x="67342" y="39386"/>
                    </a:cubicBezTo>
                    <a:lnTo>
                      <a:pt x="68509" y="39577"/>
                    </a:lnTo>
                    <a:cubicBezTo>
                      <a:pt x="68902" y="39624"/>
                      <a:pt x="69295" y="39660"/>
                      <a:pt x="69676" y="39672"/>
                    </a:cubicBezTo>
                    <a:cubicBezTo>
                      <a:pt x="70176" y="39704"/>
                      <a:pt x="70946" y="39709"/>
                      <a:pt x="71403" y="39709"/>
                    </a:cubicBezTo>
                    <a:cubicBezTo>
                      <a:pt x="71632" y="39709"/>
                      <a:pt x="71783" y="39708"/>
                      <a:pt x="71783" y="39708"/>
                    </a:cubicBezTo>
                    <a:lnTo>
                      <a:pt x="94298" y="39708"/>
                    </a:lnTo>
                    <a:lnTo>
                      <a:pt x="94691" y="39743"/>
                    </a:lnTo>
                    <a:lnTo>
                      <a:pt x="94905" y="39779"/>
                    </a:lnTo>
                    <a:cubicBezTo>
                      <a:pt x="95048" y="39791"/>
                      <a:pt x="95191" y="39803"/>
                      <a:pt x="95334" y="39803"/>
                    </a:cubicBezTo>
                    <a:cubicBezTo>
                      <a:pt x="95477" y="39803"/>
                      <a:pt x="95619" y="39862"/>
                      <a:pt x="95762" y="39874"/>
                    </a:cubicBezTo>
                    <a:cubicBezTo>
                      <a:pt x="95893" y="39898"/>
                      <a:pt x="96048" y="39898"/>
                      <a:pt x="96179" y="39946"/>
                    </a:cubicBezTo>
                    <a:cubicBezTo>
                      <a:pt x="97286" y="40196"/>
                      <a:pt x="98334" y="40696"/>
                      <a:pt x="99227" y="41422"/>
                    </a:cubicBezTo>
                    <a:cubicBezTo>
                      <a:pt x="100096" y="42160"/>
                      <a:pt x="100799" y="43101"/>
                      <a:pt x="101263" y="44149"/>
                    </a:cubicBezTo>
                    <a:cubicBezTo>
                      <a:pt x="101680" y="45196"/>
                      <a:pt x="101870" y="46339"/>
                      <a:pt x="101787" y="47494"/>
                    </a:cubicBezTo>
                    <a:cubicBezTo>
                      <a:pt x="101727" y="48566"/>
                      <a:pt x="101370" y="49566"/>
                      <a:pt x="100846" y="50483"/>
                    </a:cubicBezTo>
                    <a:cubicBezTo>
                      <a:pt x="100263" y="51447"/>
                      <a:pt x="99251" y="52507"/>
                      <a:pt x="98286" y="53078"/>
                    </a:cubicBezTo>
                    <a:cubicBezTo>
                      <a:pt x="98060" y="53245"/>
                      <a:pt x="97774" y="53328"/>
                      <a:pt x="97536" y="53471"/>
                    </a:cubicBezTo>
                    <a:cubicBezTo>
                      <a:pt x="97405" y="53543"/>
                      <a:pt x="97262" y="53578"/>
                      <a:pt x="97131" y="53626"/>
                    </a:cubicBezTo>
                    <a:cubicBezTo>
                      <a:pt x="97001" y="53674"/>
                      <a:pt x="96870" y="53733"/>
                      <a:pt x="96739" y="53769"/>
                    </a:cubicBezTo>
                    <a:cubicBezTo>
                      <a:pt x="96596" y="53793"/>
                      <a:pt x="95119" y="54102"/>
                      <a:pt x="94572" y="54150"/>
                    </a:cubicBezTo>
                    <a:cubicBezTo>
                      <a:pt x="94504" y="54154"/>
                      <a:pt x="94416" y="54155"/>
                      <a:pt x="94320" y="54155"/>
                    </a:cubicBezTo>
                    <a:cubicBezTo>
                      <a:pt x="94128" y="54155"/>
                      <a:pt x="93909" y="54150"/>
                      <a:pt x="93774" y="54150"/>
                    </a:cubicBezTo>
                    <a:lnTo>
                      <a:pt x="19705" y="54150"/>
                    </a:lnTo>
                    <a:lnTo>
                      <a:pt x="19562" y="54114"/>
                    </a:lnTo>
                    <a:lnTo>
                      <a:pt x="19265" y="54102"/>
                    </a:lnTo>
                    <a:lnTo>
                      <a:pt x="18681" y="54126"/>
                    </a:lnTo>
                    <a:cubicBezTo>
                      <a:pt x="18288" y="54150"/>
                      <a:pt x="17895" y="54150"/>
                      <a:pt x="17514" y="54209"/>
                    </a:cubicBezTo>
                    <a:cubicBezTo>
                      <a:pt x="14383" y="54567"/>
                      <a:pt x="11335" y="55674"/>
                      <a:pt x="8716" y="57424"/>
                    </a:cubicBezTo>
                    <a:cubicBezTo>
                      <a:pt x="6120" y="59186"/>
                      <a:pt x="3953" y="61568"/>
                      <a:pt x="2417" y="64318"/>
                    </a:cubicBezTo>
                    <a:cubicBezTo>
                      <a:pt x="917" y="67080"/>
                      <a:pt x="96" y="70235"/>
                      <a:pt x="24" y="73367"/>
                    </a:cubicBezTo>
                    <a:cubicBezTo>
                      <a:pt x="0" y="73807"/>
                      <a:pt x="12" y="74010"/>
                      <a:pt x="12" y="74295"/>
                    </a:cubicBezTo>
                    <a:cubicBezTo>
                      <a:pt x="12" y="74343"/>
                      <a:pt x="12" y="74474"/>
                      <a:pt x="24" y="74557"/>
                    </a:cubicBezTo>
                    <a:lnTo>
                      <a:pt x="36" y="74855"/>
                    </a:lnTo>
                    <a:lnTo>
                      <a:pt x="60" y="75438"/>
                    </a:lnTo>
                    <a:cubicBezTo>
                      <a:pt x="84" y="75831"/>
                      <a:pt x="84" y="76224"/>
                      <a:pt x="143" y="76617"/>
                    </a:cubicBezTo>
                    <a:lnTo>
                      <a:pt x="322" y="77784"/>
                    </a:lnTo>
                    <a:cubicBezTo>
                      <a:pt x="357" y="77974"/>
                      <a:pt x="381" y="78165"/>
                      <a:pt x="429" y="78355"/>
                    </a:cubicBezTo>
                    <a:lnTo>
                      <a:pt x="560" y="78939"/>
                    </a:lnTo>
                    <a:lnTo>
                      <a:pt x="869" y="80082"/>
                    </a:lnTo>
                    <a:cubicBezTo>
                      <a:pt x="977" y="80451"/>
                      <a:pt x="1119" y="80820"/>
                      <a:pt x="1250" y="81189"/>
                    </a:cubicBezTo>
                    <a:cubicBezTo>
                      <a:pt x="1393" y="81558"/>
                      <a:pt x="1512" y="81939"/>
                      <a:pt x="1691" y="82296"/>
                    </a:cubicBezTo>
                    <a:cubicBezTo>
                      <a:pt x="2977" y="85166"/>
                      <a:pt x="4929" y="87737"/>
                      <a:pt x="7382" y="89702"/>
                    </a:cubicBezTo>
                    <a:cubicBezTo>
                      <a:pt x="9835" y="91655"/>
                      <a:pt x="12764" y="93048"/>
                      <a:pt x="15859" y="93655"/>
                    </a:cubicBezTo>
                    <a:lnTo>
                      <a:pt x="17026" y="93845"/>
                    </a:lnTo>
                    <a:lnTo>
                      <a:pt x="17610" y="93929"/>
                    </a:lnTo>
                    <a:cubicBezTo>
                      <a:pt x="17812" y="93952"/>
                      <a:pt x="18003" y="93952"/>
                      <a:pt x="18193" y="93964"/>
                    </a:cubicBezTo>
                    <a:lnTo>
                      <a:pt x="19372" y="94024"/>
                    </a:lnTo>
                    <a:lnTo>
                      <a:pt x="19669" y="94036"/>
                    </a:lnTo>
                    <a:lnTo>
                      <a:pt x="94643" y="94036"/>
                    </a:lnTo>
                    <a:lnTo>
                      <a:pt x="94869" y="94048"/>
                    </a:lnTo>
                    <a:cubicBezTo>
                      <a:pt x="95024" y="94060"/>
                      <a:pt x="95167" y="94072"/>
                      <a:pt x="95310" y="94072"/>
                    </a:cubicBezTo>
                    <a:cubicBezTo>
                      <a:pt x="95381" y="94072"/>
                      <a:pt x="95453" y="94083"/>
                      <a:pt x="95524" y="94095"/>
                    </a:cubicBezTo>
                    <a:lnTo>
                      <a:pt x="95727" y="94131"/>
                    </a:lnTo>
                    <a:cubicBezTo>
                      <a:pt x="95869" y="94155"/>
                      <a:pt x="96012" y="94167"/>
                      <a:pt x="96155" y="94191"/>
                    </a:cubicBezTo>
                    <a:cubicBezTo>
                      <a:pt x="96703" y="94345"/>
                      <a:pt x="97251" y="94476"/>
                      <a:pt x="97751" y="94750"/>
                    </a:cubicBezTo>
                    <a:cubicBezTo>
                      <a:pt x="98286" y="94976"/>
                      <a:pt x="98739" y="95322"/>
                      <a:pt x="99203" y="95655"/>
                    </a:cubicBezTo>
                    <a:cubicBezTo>
                      <a:pt x="99620" y="96048"/>
                      <a:pt x="100060" y="96429"/>
                      <a:pt x="100382" y="96905"/>
                    </a:cubicBezTo>
                    <a:cubicBezTo>
                      <a:pt x="100751" y="97346"/>
                      <a:pt x="100989" y="97870"/>
                      <a:pt x="101251" y="98382"/>
                    </a:cubicBezTo>
                    <a:cubicBezTo>
                      <a:pt x="101299" y="98513"/>
                      <a:pt x="101334" y="98643"/>
                      <a:pt x="101394" y="98774"/>
                    </a:cubicBezTo>
                    <a:cubicBezTo>
                      <a:pt x="101430" y="98917"/>
                      <a:pt x="101501" y="99036"/>
                      <a:pt x="101525" y="99179"/>
                    </a:cubicBezTo>
                    <a:cubicBezTo>
                      <a:pt x="101584" y="99453"/>
                      <a:pt x="101692" y="99727"/>
                      <a:pt x="101703" y="100013"/>
                    </a:cubicBezTo>
                    <a:cubicBezTo>
                      <a:pt x="101727" y="100156"/>
                      <a:pt x="101751" y="100287"/>
                      <a:pt x="101775" y="100429"/>
                    </a:cubicBezTo>
                    <a:lnTo>
                      <a:pt x="101799" y="100870"/>
                    </a:lnTo>
                    <a:lnTo>
                      <a:pt x="101823" y="101084"/>
                    </a:lnTo>
                    <a:lnTo>
                      <a:pt x="101834" y="101191"/>
                    </a:lnTo>
                    <a:lnTo>
                      <a:pt x="101834" y="101299"/>
                    </a:lnTo>
                    <a:cubicBezTo>
                      <a:pt x="101834" y="101334"/>
                      <a:pt x="101823" y="101358"/>
                      <a:pt x="101823" y="101370"/>
                    </a:cubicBezTo>
                    <a:cubicBezTo>
                      <a:pt x="101811" y="101513"/>
                      <a:pt x="101799" y="101656"/>
                      <a:pt x="101787" y="101799"/>
                    </a:cubicBezTo>
                    <a:cubicBezTo>
                      <a:pt x="101811" y="102096"/>
                      <a:pt x="101715" y="102370"/>
                      <a:pt x="101692" y="102656"/>
                    </a:cubicBezTo>
                    <a:cubicBezTo>
                      <a:pt x="101692" y="102799"/>
                      <a:pt x="101632" y="102930"/>
                      <a:pt x="101596" y="103073"/>
                    </a:cubicBezTo>
                    <a:cubicBezTo>
                      <a:pt x="101561" y="103204"/>
                      <a:pt x="101525" y="103346"/>
                      <a:pt x="101501" y="103477"/>
                    </a:cubicBezTo>
                    <a:cubicBezTo>
                      <a:pt x="101144" y="104561"/>
                      <a:pt x="100537" y="105561"/>
                      <a:pt x="99739" y="106383"/>
                    </a:cubicBezTo>
                    <a:cubicBezTo>
                      <a:pt x="98917" y="107192"/>
                      <a:pt x="97917" y="107799"/>
                      <a:pt x="96846" y="108157"/>
                    </a:cubicBezTo>
                    <a:cubicBezTo>
                      <a:pt x="96715" y="108204"/>
                      <a:pt x="96572" y="108216"/>
                      <a:pt x="96429" y="108264"/>
                    </a:cubicBezTo>
                    <a:cubicBezTo>
                      <a:pt x="96298" y="108288"/>
                      <a:pt x="96167" y="108359"/>
                      <a:pt x="96024" y="108359"/>
                    </a:cubicBezTo>
                    <a:cubicBezTo>
                      <a:pt x="95881" y="108383"/>
                      <a:pt x="95738" y="108395"/>
                      <a:pt x="95596" y="108419"/>
                    </a:cubicBezTo>
                    <a:cubicBezTo>
                      <a:pt x="95524" y="108430"/>
                      <a:pt x="95453" y="108454"/>
                      <a:pt x="95381" y="108454"/>
                    </a:cubicBezTo>
                    <a:lnTo>
                      <a:pt x="95167" y="108466"/>
                    </a:lnTo>
                    <a:cubicBezTo>
                      <a:pt x="95024" y="108466"/>
                      <a:pt x="94881" y="108466"/>
                      <a:pt x="94738" y="108478"/>
                    </a:cubicBezTo>
                    <a:cubicBezTo>
                      <a:pt x="94691" y="108478"/>
                      <a:pt x="94512" y="108466"/>
                      <a:pt x="94393" y="108466"/>
                    </a:cubicBezTo>
                    <a:lnTo>
                      <a:pt x="71283" y="108466"/>
                    </a:lnTo>
                    <a:lnTo>
                      <a:pt x="70985" y="108490"/>
                    </a:lnTo>
                    <a:lnTo>
                      <a:pt x="70402" y="108526"/>
                    </a:lnTo>
                    <a:cubicBezTo>
                      <a:pt x="70009" y="108538"/>
                      <a:pt x="69616" y="108561"/>
                      <a:pt x="69235" y="108597"/>
                    </a:cubicBezTo>
                    <a:lnTo>
                      <a:pt x="68068" y="108764"/>
                    </a:lnTo>
                    <a:cubicBezTo>
                      <a:pt x="67675" y="108835"/>
                      <a:pt x="67283" y="108883"/>
                      <a:pt x="66902" y="108990"/>
                    </a:cubicBezTo>
                    <a:cubicBezTo>
                      <a:pt x="66140" y="109181"/>
                      <a:pt x="65366" y="109359"/>
                      <a:pt x="64639" y="109657"/>
                    </a:cubicBezTo>
                    <a:cubicBezTo>
                      <a:pt x="64270" y="109788"/>
                      <a:pt x="63889" y="109919"/>
                      <a:pt x="63532" y="110073"/>
                    </a:cubicBezTo>
                    <a:lnTo>
                      <a:pt x="62460" y="110585"/>
                    </a:lnTo>
                    <a:lnTo>
                      <a:pt x="61937" y="110847"/>
                    </a:lnTo>
                    <a:cubicBezTo>
                      <a:pt x="61758" y="110931"/>
                      <a:pt x="61591" y="111038"/>
                      <a:pt x="61425" y="111145"/>
                    </a:cubicBezTo>
                    <a:lnTo>
                      <a:pt x="60413" y="111752"/>
                    </a:lnTo>
                    <a:cubicBezTo>
                      <a:pt x="60079" y="111967"/>
                      <a:pt x="59782" y="112217"/>
                      <a:pt x="59460" y="112443"/>
                    </a:cubicBezTo>
                    <a:cubicBezTo>
                      <a:pt x="59151" y="112681"/>
                      <a:pt x="58817" y="112907"/>
                      <a:pt x="58531" y="113169"/>
                    </a:cubicBezTo>
                    <a:cubicBezTo>
                      <a:pt x="58079" y="113586"/>
                      <a:pt x="57603" y="114003"/>
                      <a:pt x="57174" y="114443"/>
                    </a:cubicBezTo>
                    <a:cubicBezTo>
                      <a:pt x="57115" y="114503"/>
                      <a:pt x="57043" y="114586"/>
                      <a:pt x="56960" y="114681"/>
                    </a:cubicBezTo>
                    <a:cubicBezTo>
                      <a:pt x="56912" y="114717"/>
                      <a:pt x="56876" y="114765"/>
                      <a:pt x="56841" y="114800"/>
                    </a:cubicBezTo>
                    <a:cubicBezTo>
                      <a:pt x="56567" y="115110"/>
                      <a:pt x="56234" y="115479"/>
                      <a:pt x="56055" y="115681"/>
                    </a:cubicBezTo>
                    <a:lnTo>
                      <a:pt x="55341" y="116622"/>
                    </a:lnTo>
                    <a:lnTo>
                      <a:pt x="54995" y="117098"/>
                    </a:lnTo>
                    <a:cubicBezTo>
                      <a:pt x="54876" y="117253"/>
                      <a:pt x="54781" y="117432"/>
                      <a:pt x="54674" y="117586"/>
                    </a:cubicBezTo>
                    <a:lnTo>
                      <a:pt x="54067" y="118598"/>
                    </a:lnTo>
                    <a:cubicBezTo>
                      <a:pt x="53864" y="118944"/>
                      <a:pt x="53709" y="119301"/>
                      <a:pt x="53531" y="119658"/>
                    </a:cubicBezTo>
                    <a:cubicBezTo>
                      <a:pt x="53364" y="120015"/>
                      <a:pt x="53174" y="120360"/>
                      <a:pt x="53043" y="120730"/>
                    </a:cubicBezTo>
                    <a:lnTo>
                      <a:pt x="52638" y="121837"/>
                    </a:lnTo>
                    <a:cubicBezTo>
                      <a:pt x="52566" y="122027"/>
                      <a:pt x="52495" y="122206"/>
                      <a:pt x="52447" y="122396"/>
                    </a:cubicBezTo>
                    <a:lnTo>
                      <a:pt x="52293" y="122968"/>
                    </a:lnTo>
                    <a:lnTo>
                      <a:pt x="51995" y="124111"/>
                    </a:lnTo>
                    <a:cubicBezTo>
                      <a:pt x="51923" y="124504"/>
                      <a:pt x="51864" y="124897"/>
                      <a:pt x="51804" y="125278"/>
                    </a:cubicBezTo>
                    <a:cubicBezTo>
                      <a:pt x="51757" y="125671"/>
                      <a:pt x="51673" y="126064"/>
                      <a:pt x="51662" y="126445"/>
                    </a:cubicBezTo>
                    <a:lnTo>
                      <a:pt x="51578" y="127623"/>
                    </a:lnTo>
                    <a:lnTo>
                      <a:pt x="51531" y="128207"/>
                    </a:lnTo>
                    <a:lnTo>
                      <a:pt x="51531" y="128600"/>
                    </a:lnTo>
                    <a:lnTo>
                      <a:pt x="51531" y="129409"/>
                    </a:lnTo>
                    <a:lnTo>
                      <a:pt x="51531" y="131017"/>
                    </a:lnTo>
                    <a:lnTo>
                      <a:pt x="51531" y="143887"/>
                    </a:lnTo>
                    <a:lnTo>
                      <a:pt x="64187" y="143887"/>
                    </a:lnTo>
                    <a:lnTo>
                      <a:pt x="64187" y="131017"/>
                    </a:lnTo>
                    <a:lnTo>
                      <a:pt x="64187" y="129409"/>
                    </a:lnTo>
                    <a:lnTo>
                      <a:pt x="64187" y="128600"/>
                    </a:lnTo>
                    <a:lnTo>
                      <a:pt x="64187" y="128207"/>
                    </a:lnTo>
                    <a:lnTo>
                      <a:pt x="64163" y="127980"/>
                    </a:lnTo>
                    <a:cubicBezTo>
                      <a:pt x="64175" y="127838"/>
                      <a:pt x="64163" y="127695"/>
                      <a:pt x="64163" y="127540"/>
                    </a:cubicBezTo>
                    <a:cubicBezTo>
                      <a:pt x="64163" y="127397"/>
                      <a:pt x="64211" y="127266"/>
                      <a:pt x="64223" y="127123"/>
                    </a:cubicBezTo>
                    <a:cubicBezTo>
                      <a:pt x="64246" y="126980"/>
                      <a:pt x="64246" y="126837"/>
                      <a:pt x="64282" y="126695"/>
                    </a:cubicBezTo>
                    <a:cubicBezTo>
                      <a:pt x="64318" y="126564"/>
                      <a:pt x="64354" y="126421"/>
                      <a:pt x="64389" y="126290"/>
                    </a:cubicBezTo>
                    <a:cubicBezTo>
                      <a:pt x="64663" y="125194"/>
                      <a:pt x="65508" y="123909"/>
                      <a:pt x="66282" y="123063"/>
                    </a:cubicBezTo>
                    <a:cubicBezTo>
                      <a:pt x="66401" y="122956"/>
                      <a:pt x="66532" y="122849"/>
                      <a:pt x="66651" y="122730"/>
                    </a:cubicBezTo>
                    <a:cubicBezTo>
                      <a:pt x="66747" y="122623"/>
                      <a:pt x="66878" y="122563"/>
                      <a:pt x="66985" y="122468"/>
                    </a:cubicBezTo>
                    <a:cubicBezTo>
                      <a:pt x="67104" y="122396"/>
                      <a:pt x="67211" y="122289"/>
                      <a:pt x="67330" y="122218"/>
                    </a:cubicBezTo>
                    <a:cubicBezTo>
                      <a:pt x="67461" y="122146"/>
                      <a:pt x="67580" y="122075"/>
                      <a:pt x="67699" y="122004"/>
                    </a:cubicBezTo>
                    <a:cubicBezTo>
                      <a:pt x="67759" y="121956"/>
                      <a:pt x="67818" y="121920"/>
                      <a:pt x="67878" y="121884"/>
                    </a:cubicBezTo>
                    <a:lnTo>
                      <a:pt x="68080" y="121801"/>
                    </a:lnTo>
                    <a:cubicBezTo>
                      <a:pt x="68211" y="121742"/>
                      <a:pt x="68330" y="121670"/>
                      <a:pt x="68461" y="121611"/>
                    </a:cubicBezTo>
                    <a:lnTo>
                      <a:pt x="68866" y="121468"/>
                    </a:lnTo>
                    <a:cubicBezTo>
                      <a:pt x="69116" y="121349"/>
                      <a:pt x="69402" y="121301"/>
                      <a:pt x="69676" y="121218"/>
                    </a:cubicBezTo>
                    <a:cubicBezTo>
                      <a:pt x="69807" y="121170"/>
                      <a:pt x="69950" y="121170"/>
                      <a:pt x="70092" y="121146"/>
                    </a:cubicBezTo>
                    <a:cubicBezTo>
                      <a:pt x="70235" y="121122"/>
                      <a:pt x="70378" y="121099"/>
                      <a:pt x="70521" y="121075"/>
                    </a:cubicBezTo>
                    <a:cubicBezTo>
                      <a:pt x="70664" y="121075"/>
                      <a:pt x="70807" y="121063"/>
                      <a:pt x="70950" y="121063"/>
                    </a:cubicBezTo>
                    <a:lnTo>
                      <a:pt x="71164" y="121015"/>
                    </a:lnTo>
                    <a:lnTo>
                      <a:pt x="71283" y="120968"/>
                    </a:lnTo>
                    <a:lnTo>
                      <a:pt x="94393" y="120968"/>
                    </a:lnTo>
                    <a:cubicBezTo>
                      <a:pt x="94516" y="120968"/>
                      <a:pt x="94603" y="120994"/>
                      <a:pt x="94760" y="120994"/>
                    </a:cubicBezTo>
                    <a:cubicBezTo>
                      <a:pt x="94787" y="120994"/>
                      <a:pt x="94815" y="120993"/>
                      <a:pt x="94845" y="120991"/>
                    </a:cubicBezTo>
                    <a:lnTo>
                      <a:pt x="96024" y="120956"/>
                    </a:lnTo>
                    <a:lnTo>
                      <a:pt x="96608" y="120932"/>
                    </a:lnTo>
                    <a:cubicBezTo>
                      <a:pt x="96810" y="120908"/>
                      <a:pt x="97001" y="120884"/>
                      <a:pt x="97191" y="120861"/>
                    </a:cubicBezTo>
                    <a:lnTo>
                      <a:pt x="98358" y="120682"/>
                    </a:lnTo>
                    <a:cubicBezTo>
                      <a:pt x="98751" y="120622"/>
                      <a:pt x="99132" y="120503"/>
                      <a:pt x="99513" y="120420"/>
                    </a:cubicBezTo>
                    <a:cubicBezTo>
                      <a:pt x="99894" y="120313"/>
                      <a:pt x="100275" y="120229"/>
                      <a:pt x="100656" y="120099"/>
                    </a:cubicBezTo>
                    <a:cubicBezTo>
                      <a:pt x="103656" y="119134"/>
                      <a:pt x="106406" y="117443"/>
                      <a:pt x="108633" y="115229"/>
                    </a:cubicBezTo>
                    <a:cubicBezTo>
                      <a:pt x="110836" y="112990"/>
                      <a:pt x="112514" y="110228"/>
                      <a:pt x="113467" y="107228"/>
                    </a:cubicBezTo>
                    <a:cubicBezTo>
                      <a:pt x="113574" y="106847"/>
                      <a:pt x="113669" y="106466"/>
                      <a:pt x="113776" y="106085"/>
                    </a:cubicBezTo>
                    <a:cubicBezTo>
                      <a:pt x="113860" y="105692"/>
                      <a:pt x="113979" y="105323"/>
                      <a:pt x="114026" y="104930"/>
                    </a:cubicBezTo>
                    <a:cubicBezTo>
                      <a:pt x="114146" y="104144"/>
                      <a:pt x="114288" y="103370"/>
                      <a:pt x="114300" y="102584"/>
                    </a:cubicBezTo>
                    <a:lnTo>
                      <a:pt x="114348" y="101418"/>
                    </a:lnTo>
                    <a:cubicBezTo>
                      <a:pt x="114348" y="101358"/>
                      <a:pt x="114336" y="101322"/>
                      <a:pt x="114336" y="101287"/>
                    </a:cubicBezTo>
                    <a:lnTo>
                      <a:pt x="114336" y="101191"/>
                    </a:lnTo>
                    <a:lnTo>
                      <a:pt x="114336" y="100906"/>
                    </a:lnTo>
                    <a:lnTo>
                      <a:pt x="114324" y="100310"/>
                    </a:lnTo>
                    <a:cubicBezTo>
                      <a:pt x="114300" y="99929"/>
                      <a:pt x="114288" y="99536"/>
                      <a:pt x="114253" y="99144"/>
                    </a:cubicBezTo>
                    <a:lnTo>
                      <a:pt x="114086" y="97977"/>
                    </a:lnTo>
                    <a:cubicBezTo>
                      <a:pt x="113979" y="97191"/>
                      <a:pt x="113765" y="96429"/>
                      <a:pt x="113562" y="95667"/>
                    </a:cubicBezTo>
                    <a:cubicBezTo>
                      <a:pt x="113479" y="95286"/>
                      <a:pt x="113324" y="94917"/>
                      <a:pt x="113193" y="94548"/>
                    </a:cubicBezTo>
                    <a:cubicBezTo>
                      <a:pt x="113062" y="94179"/>
                      <a:pt x="112931" y="93810"/>
                      <a:pt x="112776" y="93440"/>
                    </a:cubicBezTo>
                    <a:cubicBezTo>
                      <a:pt x="112121" y="92012"/>
                      <a:pt x="111371" y="90619"/>
                      <a:pt x="110407" y="89369"/>
                    </a:cubicBezTo>
                    <a:cubicBezTo>
                      <a:pt x="109478" y="88095"/>
                      <a:pt x="108359" y="86987"/>
                      <a:pt x="107168" y="85963"/>
                    </a:cubicBezTo>
                    <a:cubicBezTo>
                      <a:pt x="105930" y="84999"/>
                      <a:pt x="104621" y="84106"/>
                      <a:pt x="103192" y="83451"/>
                    </a:cubicBezTo>
                    <a:cubicBezTo>
                      <a:pt x="101787" y="82737"/>
                      <a:pt x="100263" y="82272"/>
                      <a:pt x="98727" y="81915"/>
                    </a:cubicBezTo>
                    <a:cubicBezTo>
                      <a:pt x="98346" y="81844"/>
                      <a:pt x="97953" y="81784"/>
                      <a:pt x="97560" y="81725"/>
                    </a:cubicBezTo>
                    <a:lnTo>
                      <a:pt x="96977" y="81641"/>
                    </a:lnTo>
                    <a:cubicBezTo>
                      <a:pt x="96786" y="81606"/>
                      <a:pt x="96596" y="81582"/>
                      <a:pt x="96393" y="81582"/>
                    </a:cubicBezTo>
                    <a:lnTo>
                      <a:pt x="95226" y="81534"/>
                    </a:lnTo>
                    <a:lnTo>
                      <a:pt x="94643" y="81522"/>
                    </a:lnTo>
                    <a:lnTo>
                      <a:pt x="19872" y="81522"/>
                    </a:lnTo>
                    <a:lnTo>
                      <a:pt x="19693" y="81510"/>
                    </a:lnTo>
                    <a:lnTo>
                      <a:pt x="19574" y="81499"/>
                    </a:lnTo>
                    <a:cubicBezTo>
                      <a:pt x="19431" y="81487"/>
                      <a:pt x="19288" y="81475"/>
                      <a:pt x="19146" y="81463"/>
                    </a:cubicBezTo>
                    <a:cubicBezTo>
                      <a:pt x="19074" y="81463"/>
                      <a:pt x="19003" y="81463"/>
                      <a:pt x="18931" y="81451"/>
                    </a:cubicBezTo>
                    <a:lnTo>
                      <a:pt x="18717" y="81415"/>
                    </a:lnTo>
                    <a:cubicBezTo>
                      <a:pt x="18586" y="81391"/>
                      <a:pt x="18443" y="81368"/>
                      <a:pt x="18300" y="81356"/>
                    </a:cubicBezTo>
                    <a:cubicBezTo>
                      <a:pt x="17181" y="81129"/>
                      <a:pt x="16145" y="80629"/>
                      <a:pt x="15240" y="79915"/>
                    </a:cubicBezTo>
                    <a:cubicBezTo>
                      <a:pt x="14335" y="79213"/>
                      <a:pt x="13633" y="78260"/>
                      <a:pt x="13169" y="77224"/>
                    </a:cubicBezTo>
                    <a:cubicBezTo>
                      <a:pt x="13085" y="77105"/>
                      <a:pt x="13061" y="76962"/>
                      <a:pt x="13014" y="76831"/>
                    </a:cubicBezTo>
                    <a:cubicBezTo>
                      <a:pt x="12966" y="76700"/>
                      <a:pt x="12907" y="76569"/>
                      <a:pt x="12859" y="76426"/>
                    </a:cubicBezTo>
                    <a:cubicBezTo>
                      <a:pt x="12835" y="76296"/>
                      <a:pt x="12800" y="76153"/>
                      <a:pt x="12764" y="76022"/>
                    </a:cubicBezTo>
                    <a:lnTo>
                      <a:pt x="12704" y="75819"/>
                    </a:lnTo>
                    <a:cubicBezTo>
                      <a:pt x="12692" y="75748"/>
                      <a:pt x="12680" y="75676"/>
                      <a:pt x="12680" y="75605"/>
                    </a:cubicBezTo>
                    <a:cubicBezTo>
                      <a:pt x="12657" y="75462"/>
                      <a:pt x="12633" y="75319"/>
                      <a:pt x="12609" y="75176"/>
                    </a:cubicBezTo>
                    <a:cubicBezTo>
                      <a:pt x="12573" y="75045"/>
                      <a:pt x="12597" y="74891"/>
                      <a:pt x="12585" y="74748"/>
                    </a:cubicBezTo>
                    <a:lnTo>
                      <a:pt x="12549" y="74295"/>
                    </a:lnTo>
                    <a:cubicBezTo>
                      <a:pt x="12549" y="74033"/>
                      <a:pt x="12549" y="73700"/>
                      <a:pt x="12561" y="73617"/>
                    </a:cubicBezTo>
                    <a:cubicBezTo>
                      <a:pt x="12597" y="72462"/>
                      <a:pt x="12895" y="71343"/>
                      <a:pt x="13431" y="70342"/>
                    </a:cubicBezTo>
                    <a:cubicBezTo>
                      <a:pt x="13990" y="69354"/>
                      <a:pt x="14776" y="68473"/>
                      <a:pt x="15717" y="67830"/>
                    </a:cubicBezTo>
                    <a:cubicBezTo>
                      <a:pt x="16681" y="67199"/>
                      <a:pt x="17764" y="66806"/>
                      <a:pt x="18896" y="66663"/>
                    </a:cubicBezTo>
                    <a:cubicBezTo>
                      <a:pt x="19038" y="66640"/>
                      <a:pt x="19181" y="66651"/>
                      <a:pt x="19324" y="66640"/>
                    </a:cubicBezTo>
                    <a:lnTo>
                      <a:pt x="19538" y="66628"/>
                    </a:lnTo>
                    <a:lnTo>
                      <a:pt x="19646" y="66640"/>
                    </a:lnTo>
                    <a:lnTo>
                      <a:pt x="94572" y="66640"/>
                    </a:lnTo>
                    <a:lnTo>
                      <a:pt x="94679" y="66628"/>
                    </a:lnTo>
                    <a:lnTo>
                      <a:pt x="94822" y="66616"/>
                    </a:lnTo>
                    <a:lnTo>
                      <a:pt x="95119" y="66604"/>
                    </a:lnTo>
                    <a:lnTo>
                      <a:pt x="95703" y="66568"/>
                    </a:lnTo>
                    <a:cubicBezTo>
                      <a:pt x="96096" y="66544"/>
                      <a:pt x="96489" y="66544"/>
                      <a:pt x="96881" y="66485"/>
                    </a:cubicBezTo>
                    <a:lnTo>
                      <a:pt x="98048" y="66306"/>
                    </a:lnTo>
                    <a:lnTo>
                      <a:pt x="98632" y="66211"/>
                    </a:lnTo>
                    <a:lnTo>
                      <a:pt x="99203" y="66080"/>
                    </a:lnTo>
                    <a:lnTo>
                      <a:pt x="100346" y="65782"/>
                    </a:lnTo>
                    <a:cubicBezTo>
                      <a:pt x="100727" y="65675"/>
                      <a:pt x="101096" y="65520"/>
                      <a:pt x="101465" y="65389"/>
                    </a:cubicBezTo>
                    <a:cubicBezTo>
                      <a:pt x="101834" y="65247"/>
                      <a:pt x="102215" y="65127"/>
                      <a:pt x="102561" y="64961"/>
                    </a:cubicBezTo>
                    <a:cubicBezTo>
                      <a:pt x="103275" y="64616"/>
                      <a:pt x="104001" y="64306"/>
                      <a:pt x="104656" y="63877"/>
                    </a:cubicBezTo>
                    <a:cubicBezTo>
                      <a:pt x="107288" y="62318"/>
                      <a:pt x="109693" y="59960"/>
                      <a:pt x="111348" y="57365"/>
                    </a:cubicBezTo>
                    <a:cubicBezTo>
                      <a:pt x="111383" y="57317"/>
                      <a:pt x="111419" y="57257"/>
                      <a:pt x="111455" y="57198"/>
                    </a:cubicBezTo>
                    <a:cubicBezTo>
                      <a:pt x="111467" y="57174"/>
                      <a:pt x="111479" y="57150"/>
                      <a:pt x="111490" y="57138"/>
                    </a:cubicBezTo>
                    <a:lnTo>
                      <a:pt x="111490" y="57126"/>
                    </a:lnTo>
                    <a:cubicBezTo>
                      <a:pt x="113074" y="54519"/>
                      <a:pt x="114074" y="51531"/>
                      <a:pt x="114288" y="48483"/>
                    </a:cubicBezTo>
                    <a:cubicBezTo>
                      <a:pt x="114527" y="45363"/>
                      <a:pt x="114026" y="42172"/>
                      <a:pt x="112812" y="39255"/>
                    </a:cubicBezTo>
                    <a:cubicBezTo>
                      <a:pt x="111562" y="36362"/>
                      <a:pt x="109633" y="33778"/>
                      <a:pt x="107228" y="31766"/>
                    </a:cubicBezTo>
                    <a:cubicBezTo>
                      <a:pt x="104799" y="29766"/>
                      <a:pt x="101894" y="28349"/>
                      <a:pt x="98810" y="27682"/>
                    </a:cubicBezTo>
                    <a:cubicBezTo>
                      <a:pt x="98429" y="27587"/>
                      <a:pt x="98036" y="27540"/>
                      <a:pt x="97643" y="27480"/>
                    </a:cubicBezTo>
                    <a:cubicBezTo>
                      <a:pt x="97251" y="27420"/>
                      <a:pt x="96870" y="27349"/>
                      <a:pt x="96477" y="27325"/>
                    </a:cubicBezTo>
                    <a:lnTo>
                      <a:pt x="95298" y="27266"/>
                    </a:lnTo>
                    <a:lnTo>
                      <a:pt x="94715" y="27218"/>
                    </a:lnTo>
                    <a:lnTo>
                      <a:pt x="94298" y="27206"/>
                    </a:lnTo>
                    <a:lnTo>
                      <a:pt x="71783" y="27206"/>
                    </a:lnTo>
                    <a:cubicBezTo>
                      <a:pt x="71140" y="27206"/>
                      <a:pt x="70676" y="27182"/>
                      <a:pt x="70676" y="27182"/>
                    </a:cubicBezTo>
                    <a:cubicBezTo>
                      <a:pt x="70650" y="27185"/>
                      <a:pt x="70624" y="27186"/>
                      <a:pt x="70598" y="27186"/>
                    </a:cubicBezTo>
                    <a:cubicBezTo>
                      <a:pt x="70484" y="27186"/>
                      <a:pt x="70376" y="27166"/>
                      <a:pt x="70259" y="27147"/>
                    </a:cubicBezTo>
                    <a:cubicBezTo>
                      <a:pt x="70116" y="27123"/>
                      <a:pt x="69973" y="27111"/>
                      <a:pt x="69830" y="27087"/>
                    </a:cubicBezTo>
                    <a:lnTo>
                      <a:pt x="69426" y="26980"/>
                    </a:lnTo>
                    <a:cubicBezTo>
                      <a:pt x="69283" y="26944"/>
                      <a:pt x="69140" y="26932"/>
                      <a:pt x="69009" y="26861"/>
                    </a:cubicBezTo>
                    <a:cubicBezTo>
                      <a:pt x="68747" y="26754"/>
                      <a:pt x="68473" y="26694"/>
                      <a:pt x="68223" y="26551"/>
                    </a:cubicBezTo>
                    <a:lnTo>
                      <a:pt x="67842" y="26361"/>
                    </a:lnTo>
                    <a:cubicBezTo>
                      <a:pt x="67723" y="26289"/>
                      <a:pt x="67604" y="26206"/>
                      <a:pt x="67473" y="26135"/>
                    </a:cubicBezTo>
                    <a:lnTo>
                      <a:pt x="67294" y="26027"/>
                    </a:lnTo>
                    <a:cubicBezTo>
                      <a:pt x="67235" y="25992"/>
                      <a:pt x="67175" y="25944"/>
                      <a:pt x="67116" y="25896"/>
                    </a:cubicBezTo>
                    <a:cubicBezTo>
                      <a:pt x="67009" y="25813"/>
                      <a:pt x="66890" y="25730"/>
                      <a:pt x="66771" y="25646"/>
                    </a:cubicBezTo>
                    <a:cubicBezTo>
                      <a:pt x="66663" y="25563"/>
                      <a:pt x="66568" y="25444"/>
                      <a:pt x="66461" y="25361"/>
                    </a:cubicBezTo>
                    <a:cubicBezTo>
                      <a:pt x="66354" y="25254"/>
                      <a:pt x="66223" y="25182"/>
                      <a:pt x="66140" y="25063"/>
                    </a:cubicBezTo>
                    <a:cubicBezTo>
                      <a:pt x="65961" y="24837"/>
                      <a:pt x="65735" y="24658"/>
                      <a:pt x="65592" y="24408"/>
                    </a:cubicBezTo>
                    <a:cubicBezTo>
                      <a:pt x="64889" y="23503"/>
                      <a:pt x="64401" y="22444"/>
                      <a:pt x="64235" y="21313"/>
                    </a:cubicBezTo>
                    <a:cubicBezTo>
                      <a:pt x="64211" y="21170"/>
                      <a:pt x="64175" y="20110"/>
                      <a:pt x="64175" y="20074"/>
                    </a:cubicBezTo>
                    <a:lnTo>
                      <a:pt x="64175" y="19979"/>
                    </a:lnTo>
                    <a:lnTo>
                      <a:pt x="64175" y="19169"/>
                    </a:lnTo>
                    <a:lnTo>
                      <a:pt x="64175" y="15895"/>
                    </a:lnTo>
                    <a:lnTo>
                      <a:pt x="66890" y="15895"/>
                    </a:lnTo>
                    <a:lnTo>
                      <a:pt x="57841" y="0"/>
                    </a:lnTo>
                    <a:close/>
                  </a:path>
                </a:pathLst>
              </a:cu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>
                  <a:latin typeface="Comic Sans MS"/>
                </a:endParaRPr>
              </a:p>
            </p:txBody>
          </p:sp>
          <p:sp>
            <p:nvSpPr>
              <p:cNvPr id="6" name="Google Shape;821;p27">
                <a:extLst>
                  <a:ext uri="{FF2B5EF4-FFF2-40B4-BE49-F238E27FC236}">
                    <a16:creationId xmlns:a16="http://schemas.microsoft.com/office/drawing/2014/main" id="{203F47E9-CAA3-4DE8-91E9-AB4D3DCAE8DE}"/>
                  </a:ext>
                </a:extLst>
              </p:cNvPr>
              <p:cNvSpPr/>
              <p:nvPr/>
            </p:nvSpPr>
            <p:spPr>
              <a:xfrm rot="10800000">
                <a:off x="3435446" y="1178024"/>
                <a:ext cx="2847490" cy="3675956"/>
              </a:xfrm>
              <a:custGeom>
                <a:avLst/>
                <a:gdLst/>
                <a:ahLst/>
                <a:cxnLst/>
                <a:rect l="l" t="t" r="r" b="b"/>
                <a:pathLst>
                  <a:path w="103002" h="132970" extrusionOk="0">
                    <a:moveTo>
                      <a:pt x="51507" y="1"/>
                    </a:moveTo>
                    <a:lnTo>
                      <a:pt x="51507" y="3727"/>
                    </a:lnTo>
                    <a:lnTo>
                      <a:pt x="52757" y="3727"/>
                    </a:lnTo>
                    <a:lnTo>
                      <a:pt x="52757" y="1"/>
                    </a:lnTo>
                    <a:close/>
                    <a:moveTo>
                      <a:pt x="51507" y="7442"/>
                    </a:moveTo>
                    <a:lnTo>
                      <a:pt x="51507" y="9180"/>
                    </a:lnTo>
                    <a:cubicBezTo>
                      <a:pt x="51507" y="9883"/>
                      <a:pt x="51566" y="10573"/>
                      <a:pt x="51662" y="11252"/>
                    </a:cubicBezTo>
                    <a:lnTo>
                      <a:pt x="52888" y="11073"/>
                    </a:lnTo>
                    <a:cubicBezTo>
                      <a:pt x="52793" y="10454"/>
                      <a:pt x="52757" y="9823"/>
                      <a:pt x="52757" y="9180"/>
                    </a:cubicBezTo>
                    <a:lnTo>
                      <a:pt x="52757" y="7442"/>
                    </a:lnTo>
                    <a:close/>
                    <a:moveTo>
                      <a:pt x="53888" y="14467"/>
                    </a:moveTo>
                    <a:lnTo>
                      <a:pt x="52757" y="14979"/>
                    </a:lnTo>
                    <a:cubicBezTo>
                      <a:pt x="53293" y="16157"/>
                      <a:pt x="53995" y="17265"/>
                      <a:pt x="54840" y="18265"/>
                    </a:cubicBezTo>
                    <a:lnTo>
                      <a:pt x="55781" y="17455"/>
                    </a:lnTo>
                    <a:cubicBezTo>
                      <a:pt x="55019" y="16550"/>
                      <a:pt x="54376" y="15550"/>
                      <a:pt x="53888" y="14467"/>
                    </a:cubicBezTo>
                    <a:close/>
                    <a:moveTo>
                      <a:pt x="58424" y="19812"/>
                    </a:moveTo>
                    <a:lnTo>
                      <a:pt x="57734" y="20848"/>
                    </a:lnTo>
                    <a:cubicBezTo>
                      <a:pt x="58817" y="21575"/>
                      <a:pt x="59984" y="22146"/>
                      <a:pt x="61222" y="22551"/>
                    </a:cubicBezTo>
                    <a:lnTo>
                      <a:pt x="61603" y="21360"/>
                    </a:lnTo>
                    <a:cubicBezTo>
                      <a:pt x="60484" y="21003"/>
                      <a:pt x="59412" y="20479"/>
                      <a:pt x="58424" y="19812"/>
                    </a:cubicBezTo>
                    <a:close/>
                    <a:moveTo>
                      <a:pt x="65092" y="21979"/>
                    </a:moveTo>
                    <a:lnTo>
                      <a:pt x="65056" y="23218"/>
                    </a:lnTo>
                    <a:cubicBezTo>
                      <a:pt x="65211" y="23218"/>
                      <a:pt x="65378" y="23230"/>
                      <a:pt x="65544" y="23230"/>
                    </a:cubicBezTo>
                    <a:lnTo>
                      <a:pt x="68795" y="23230"/>
                    </a:lnTo>
                    <a:lnTo>
                      <a:pt x="68795" y="21979"/>
                    </a:lnTo>
                    <a:close/>
                    <a:moveTo>
                      <a:pt x="72521" y="21979"/>
                    </a:moveTo>
                    <a:lnTo>
                      <a:pt x="72521" y="23230"/>
                    </a:lnTo>
                    <a:lnTo>
                      <a:pt x="76248" y="23230"/>
                    </a:lnTo>
                    <a:lnTo>
                      <a:pt x="76248" y="21979"/>
                    </a:lnTo>
                    <a:close/>
                    <a:moveTo>
                      <a:pt x="79975" y="21979"/>
                    </a:moveTo>
                    <a:lnTo>
                      <a:pt x="79975" y="23230"/>
                    </a:lnTo>
                    <a:lnTo>
                      <a:pt x="83689" y="23230"/>
                    </a:lnTo>
                    <a:lnTo>
                      <a:pt x="83689" y="21979"/>
                    </a:lnTo>
                    <a:close/>
                    <a:moveTo>
                      <a:pt x="87416" y="21979"/>
                    </a:moveTo>
                    <a:lnTo>
                      <a:pt x="87416" y="23230"/>
                    </a:lnTo>
                    <a:lnTo>
                      <a:pt x="88952" y="23230"/>
                    </a:lnTo>
                    <a:cubicBezTo>
                      <a:pt x="89654" y="23230"/>
                      <a:pt x="90357" y="23277"/>
                      <a:pt x="91035" y="23396"/>
                    </a:cubicBezTo>
                    <a:lnTo>
                      <a:pt x="91238" y="22170"/>
                    </a:lnTo>
                    <a:cubicBezTo>
                      <a:pt x="90488" y="22039"/>
                      <a:pt x="89726" y="21979"/>
                      <a:pt x="88952" y="21979"/>
                    </a:cubicBezTo>
                    <a:close/>
                    <a:moveTo>
                      <a:pt x="94941" y="23313"/>
                    </a:moveTo>
                    <a:lnTo>
                      <a:pt x="94417" y="24444"/>
                    </a:lnTo>
                    <a:cubicBezTo>
                      <a:pt x="95488" y="24944"/>
                      <a:pt x="96477" y="25599"/>
                      <a:pt x="97370" y="26385"/>
                    </a:cubicBezTo>
                    <a:lnTo>
                      <a:pt x="98191" y="25444"/>
                    </a:lnTo>
                    <a:cubicBezTo>
                      <a:pt x="97215" y="24587"/>
                      <a:pt x="96119" y="23873"/>
                      <a:pt x="94941" y="23313"/>
                    </a:cubicBezTo>
                    <a:close/>
                    <a:moveTo>
                      <a:pt x="100739" y="28373"/>
                    </a:moveTo>
                    <a:lnTo>
                      <a:pt x="99691" y="29052"/>
                    </a:lnTo>
                    <a:cubicBezTo>
                      <a:pt x="100346" y="30052"/>
                      <a:pt x="100846" y="31135"/>
                      <a:pt x="101192" y="32266"/>
                    </a:cubicBezTo>
                    <a:lnTo>
                      <a:pt x="102382" y="31897"/>
                    </a:lnTo>
                    <a:cubicBezTo>
                      <a:pt x="102001" y="30659"/>
                      <a:pt x="101442" y="29468"/>
                      <a:pt x="100739" y="28373"/>
                    </a:cubicBezTo>
                    <a:close/>
                    <a:moveTo>
                      <a:pt x="102989" y="35731"/>
                    </a:moveTo>
                    <a:lnTo>
                      <a:pt x="101751" y="35755"/>
                    </a:lnTo>
                    <a:cubicBezTo>
                      <a:pt x="101751" y="35850"/>
                      <a:pt x="101751" y="35934"/>
                      <a:pt x="101751" y="36017"/>
                    </a:cubicBezTo>
                    <a:cubicBezTo>
                      <a:pt x="101751" y="37124"/>
                      <a:pt x="101608" y="38220"/>
                      <a:pt x="101334" y="39267"/>
                    </a:cubicBezTo>
                    <a:lnTo>
                      <a:pt x="102537" y="39589"/>
                    </a:lnTo>
                    <a:cubicBezTo>
                      <a:pt x="102846" y="38434"/>
                      <a:pt x="103001" y="37231"/>
                      <a:pt x="103001" y="36017"/>
                    </a:cubicBezTo>
                    <a:cubicBezTo>
                      <a:pt x="103001" y="35922"/>
                      <a:pt x="102989" y="35826"/>
                      <a:pt x="102989" y="35731"/>
                    </a:cubicBezTo>
                    <a:close/>
                    <a:moveTo>
                      <a:pt x="99977" y="42541"/>
                    </a:moveTo>
                    <a:cubicBezTo>
                      <a:pt x="99370" y="43553"/>
                      <a:pt x="98620" y="44482"/>
                      <a:pt x="97763" y="45304"/>
                    </a:cubicBezTo>
                    <a:lnTo>
                      <a:pt x="98620" y="46209"/>
                    </a:lnTo>
                    <a:cubicBezTo>
                      <a:pt x="99560" y="45316"/>
                      <a:pt x="100382" y="44292"/>
                      <a:pt x="101037" y="43172"/>
                    </a:cubicBezTo>
                    <a:lnTo>
                      <a:pt x="99977" y="42541"/>
                    </a:lnTo>
                    <a:close/>
                    <a:moveTo>
                      <a:pt x="94881" y="47363"/>
                    </a:moveTo>
                    <a:cubicBezTo>
                      <a:pt x="93833" y="47911"/>
                      <a:pt x="92714" y="48316"/>
                      <a:pt x="91547" y="48554"/>
                    </a:cubicBezTo>
                    <a:lnTo>
                      <a:pt x="91797" y="49769"/>
                    </a:lnTo>
                    <a:cubicBezTo>
                      <a:pt x="93071" y="49507"/>
                      <a:pt x="94310" y="49066"/>
                      <a:pt x="95465" y="48471"/>
                    </a:cubicBezTo>
                    <a:lnTo>
                      <a:pt x="94881" y="47363"/>
                    </a:lnTo>
                    <a:close/>
                    <a:moveTo>
                      <a:pt x="17205" y="48816"/>
                    </a:moveTo>
                    <a:lnTo>
                      <a:pt x="17205" y="50054"/>
                    </a:lnTo>
                    <a:lnTo>
                      <a:pt x="20931" y="50054"/>
                    </a:lnTo>
                    <a:lnTo>
                      <a:pt x="20931" y="48816"/>
                    </a:lnTo>
                    <a:close/>
                    <a:moveTo>
                      <a:pt x="24658" y="48816"/>
                    </a:moveTo>
                    <a:lnTo>
                      <a:pt x="24658" y="50054"/>
                    </a:lnTo>
                    <a:lnTo>
                      <a:pt x="28373" y="50054"/>
                    </a:lnTo>
                    <a:lnTo>
                      <a:pt x="28373" y="48816"/>
                    </a:lnTo>
                    <a:close/>
                    <a:moveTo>
                      <a:pt x="32100" y="48816"/>
                    </a:moveTo>
                    <a:lnTo>
                      <a:pt x="32100" y="50054"/>
                    </a:lnTo>
                    <a:lnTo>
                      <a:pt x="35826" y="50054"/>
                    </a:lnTo>
                    <a:lnTo>
                      <a:pt x="35826" y="48816"/>
                    </a:lnTo>
                    <a:close/>
                    <a:moveTo>
                      <a:pt x="39553" y="48816"/>
                    </a:moveTo>
                    <a:lnTo>
                      <a:pt x="39553" y="50054"/>
                    </a:lnTo>
                    <a:lnTo>
                      <a:pt x="43280" y="50054"/>
                    </a:lnTo>
                    <a:lnTo>
                      <a:pt x="43280" y="48816"/>
                    </a:lnTo>
                    <a:close/>
                    <a:moveTo>
                      <a:pt x="47006" y="48816"/>
                    </a:moveTo>
                    <a:lnTo>
                      <a:pt x="47006" y="50054"/>
                    </a:lnTo>
                    <a:lnTo>
                      <a:pt x="50721" y="50054"/>
                    </a:lnTo>
                    <a:lnTo>
                      <a:pt x="50721" y="48816"/>
                    </a:lnTo>
                    <a:close/>
                    <a:moveTo>
                      <a:pt x="54448" y="48816"/>
                    </a:moveTo>
                    <a:lnTo>
                      <a:pt x="54448" y="50054"/>
                    </a:lnTo>
                    <a:lnTo>
                      <a:pt x="58174" y="50054"/>
                    </a:lnTo>
                    <a:lnTo>
                      <a:pt x="58174" y="48816"/>
                    </a:lnTo>
                    <a:close/>
                    <a:moveTo>
                      <a:pt x="61901" y="48816"/>
                    </a:moveTo>
                    <a:lnTo>
                      <a:pt x="61901" y="50054"/>
                    </a:lnTo>
                    <a:lnTo>
                      <a:pt x="65628" y="50054"/>
                    </a:lnTo>
                    <a:lnTo>
                      <a:pt x="65628" y="48816"/>
                    </a:lnTo>
                    <a:close/>
                    <a:moveTo>
                      <a:pt x="69342" y="48816"/>
                    </a:moveTo>
                    <a:lnTo>
                      <a:pt x="69342" y="50054"/>
                    </a:lnTo>
                    <a:lnTo>
                      <a:pt x="73069" y="50054"/>
                    </a:lnTo>
                    <a:lnTo>
                      <a:pt x="73069" y="48816"/>
                    </a:lnTo>
                    <a:close/>
                    <a:moveTo>
                      <a:pt x="76796" y="48816"/>
                    </a:moveTo>
                    <a:lnTo>
                      <a:pt x="76796" y="50054"/>
                    </a:lnTo>
                    <a:lnTo>
                      <a:pt x="80522" y="50054"/>
                    </a:lnTo>
                    <a:lnTo>
                      <a:pt x="80522" y="48816"/>
                    </a:lnTo>
                    <a:close/>
                    <a:moveTo>
                      <a:pt x="84249" y="48816"/>
                    </a:moveTo>
                    <a:lnTo>
                      <a:pt x="84249" y="50054"/>
                    </a:lnTo>
                    <a:lnTo>
                      <a:pt x="87976" y="50054"/>
                    </a:lnTo>
                    <a:lnTo>
                      <a:pt x="87976" y="48816"/>
                    </a:lnTo>
                    <a:close/>
                    <a:moveTo>
                      <a:pt x="13454" y="48828"/>
                    </a:moveTo>
                    <a:cubicBezTo>
                      <a:pt x="12157" y="48876"/>
                      <a:pt x="10871" y="49102"/>
                      <a:pt x="9632" y="49507"/>
                    </a:cubicBezTo>
                    <a:lnTo>
                      <a:pt x="10013" y="50685"/>
                    </a:lnTo>
                    <a:cubicBezTo>
                      <a:pt x="11145" y="50316"/>
                      <a:pt x="12311" y="50114"/>
                      <a:pt x="13502" y="50066"/>
                    </a:cubicBezTo>
                    <a:lnTo>
                      <a:pt x="13454" y="48828"/>
                    </a:lnTo>
                    <a:close/>
                    <a:moveTo>
                      <a:pt x="6144" y="51209"/>
                    </a:moveTo>
                    <a:cubicBezTo>
                      <a:pt x="5072" y="51935"/>
                      <a:pt x="4096" y="52805"/>
                      <a:pt x="3251" y="53805"/>
                    </a:cubicBezTo>
                    <a:lnTo>
                      <a:pt x="4203" y="54602"/>
                    </a:lnTo>
                    <a:cubicBezTo>
                      <a:pt x="4965" y="53698"/>
                      <a:pt x="5858" y="52900"/>
                      <a:pt x="6834" y="52233"/>
                    </a:cubicBezTo>
                    <a:lnTo>
                      <a:pt x="6144" y="51209"/>
                    </a:lnTo>
                    <a:close/>
                    <a:moveTo>
                      <a:pt x="1179" y="57091"/>
                    </a:moveTo>
                    <a:cubicBezTo>
                      <a:pt x="643" y="58270"/>
                      <a:pt x="286" y="59532"/>
                      <a:pt x="96" y="60818"/>
                    </a:cubicBezTo>
                    <a:lnTo>
                      <a:pt x="1322" y="60996"/>
                    </a:lnTo>
                    <a:cubicBezTo>
                      <a:pt x="1489" y="59817"/>
                      <a:pt x="1822" y="58674"/>
                      <a:pt x="2310" y="57603"/>
                    </a:cubicBezTo>
                    <a:lnTo>
                      <a:pt x="1179" y="57091"/>
                    </a:lnTo>
                    <a:close/>
                    <a:moveTo>
                      <a:pt x="1239" y="64568"/>
                    </a:moveTo>
                    <a:lnTo>
                      <a:pt x="0" y="64675"/>
                    </a:lnTo>
                    <a:cubicBezTo>
                      <a:pt x="107" y="65973"/>
                      <a:pt x="405" y="67247"/>
                      <a:pt x="869" y="68461"/>
                    </a:cubicBezTo>
                    <a:lnTo>
                      <a:pt x="2024" y="68021"/>
                    </a:lnTo>
                    <a:cubicBezTo>
                      <a:pt x="1608" y="66914"/>
                      <a:pt x="1346" y="65747"/>
                      <a:pt x="1239" y="64568"/>
                    </a:cubicBezTo>
                    <a:close/>
                    <a:moveTo>
                      <a:pt x="3739" y="71116"/>
                    </a:moveTo>
                    <a:lnTo>
                      <a:pt x="2751" y="71855"/>
                    </a:lnTo>
                    <a:cubicBezTo>
                      <a:pt x="3525" y="72902"/>
                      <a:pt x="4453" y="73831"/>
                      <a:pt x="5477" y="74617"/>
                    </a:cubicBezTo>
                    <a:lnTo>
                      <a:pt x="6239" y="73629"/>
                    </a:lnTo>
                    <a:cubicBezTo>
                      <a:pt x="5287" y="72902"/>
                      <a:pt x="4453" y="72057"/>
                      <a:pt x="3739" y="71116"/>
                    </a:cubicBezTo>
                    <a:close/>
                    <a:moveTo>
                      <a:pt x="9323" y="75367"/>
                    </a:moveTo>
                    <a:lnTo>
                      <a:pt x="8870" y="76522"/>
                    </a:lnTo>
                    <a:cubicBezTo>
                      <a:pt x="10073" y="76998"/>
                      <a:pt x="11347" y="77296"/>
                      <a:pt x="12645" y="77415"/>
                    </a:cubicBezTo>
                    <a:lnTo>
                      <a:pt x="12764" y="76177"/>
                    </a:lnTo>
                    <a:cubicBezTo>
                      <a:pt x="11585" y="76069"/>
                      <a:pt x="10418" y="75796"/>
                      <a:pt x="9323" y="75367"/>
                    </a:cubicBezTo>
                    <a:close/>
                    <a:moveTo>
                      <a:pt x="16431" y="76236"/>
                    </a:moveTo>
                    <a:lnTo>
                      <a:pt x="16431" y="77486"/>
                    </a:lnTo>
                    <a:lnTo>
                      <a:pt x="20158" y="77486"/>
                    </a:lnTo>
                    <a:lnTo>
                      <a:pt x="20158" y="76236"/>
                    </a:lnTo>
                    <a:close/>
                    <a:moveTo>
                      <a:pt x="23872" y="76236"/>
                    </a:moveTo>
                    <a:lnTo>
                      <a:pt x="23872" y="77486"/>
                    </a:lnTo>
                    <a:lnTo>
                      <a:pt x="27599" y="77486"/>
                    </a:lnTo>
                    <a:lnTo>
                      <a:pt x="27599" y="76236"/>
                    </a:lnTo>
                    <a:close/>
                    <a:moveTo>
                      <a:pt x="31326" y="76236"/>
                    </a:moveTo>
                    <a:lnTo>
                      <a:pt x="31326" y="77486"/>
                    </a:lnTo>
                    <a:lnTo>
                      <a:pt x="35052" y="77486"/>
                    </a:lnTo>
                    <a:lnTo>
                      <a:pt x="35052" y="76236"/>
                    </a:lnTo>
                    <a:close/>
                    <a:moveTo>
                      <a:pt x="38779" y="76236"/>
                    </a:moveTo>
                    <a:lnTo>
                      <a:pt x="38779" y="77486"/>
                    </a:lnTo>
                    <a:lnTo>
                      <a:pt x="42494" y="77486"/>
                    </a:lnTo>
                    <a:lnTo>
                      <a:pt x="42494" y="76236"/>
                    </a:lnTo>
                    <a:close/>
                    <a:moveTo>
                      <a:pt x="46220" y="76236"/>
                    </a:moveTo>
                    <a:lnTo>
                      <a:pt x="46220" y="77486"/>
                    </a:lnTo>
                    <a:lnTo>
                      <a:pt x="49947" y="77486"/>
                    </a:lnTo>
                    <a:lnTo>
                      <a:pt x="49947" y="76236"/>
                    </a:lnTo>
                    <a:close/>
                    <a:moveTo>
                      <a:pt x="53674" y="76236"/>
                    </a:moveTo>
                    <a:lnTo>
                      <a:pt x="53674" y="77486"/>
                    </a:lnTo>
                    <a:lnTo>
                      <a:pt x="57400" y="77486"/>
                    </a:lnTo>
                    <a:lnTo>
                      <a:pt x="57400" y="76236"/>
                    </a:lnTo>
                    <a:close/>
                    <a:moveTo>
                      <a:pt x="61127" y="76236"/>
                    </a:moveTo>
                    <a:lnTo>
                      <a:pt x="61127" y="77486"/>
                    </a:lnTo>
                    <a:lnTo>
                      <a:pt x="64842" y="77486"/>
                    </a:lnTo>
                    <a:lnTo>
                      <a:pt x="64842" y="76236"/>
                    </a:lnTo>
                    <a:close/>
                    <a:moveTo>
                      <a:pt x="68568" y="76236"/>
                    </a:moveTo>
                    <a:lnTo>
                      <a:pt x="68568" y="77486"/>
                    </a:lnTo>
                    <a:lnTo>
                      <a:pt x="72295" y="77486"/>
                    </a:lnTo>
                    <a:lnTo>
                      <a:pt x="72295" y="76236"/>
                    </a:lnTo>
                    <a:close/>
                    <a:moveTo>
                      <a:pt x="76022" y="76236"/>
                    </a:moveTo>
                    <a:lnTo>
                      <a:pt x="76022" y="77486"/>
                    </a:lnTo>
                    <a:lnTo>
                      <a:pt x="79748" y="77486"/>
                    </a:lnTo>
                    <a:lnTo>
                      <a:pt x="79748" y="76236"/>
                    </a:lnTo>
                    <a:close/>
                    <a:moveTo>
                      <a:pt x="83475" y="76236"/>
                    </a:moveTo>
                    <a:lnTo>
                      <a:pt x="83475" y="77486"/>
                    </a:lnTo>
                    <a:lnTo>
                      <a:pt x="87190" y="77486"/>
                    </a:lnTo>
                    <a:lnTo>
                      <a:pt x="87190" y="76236"/>
                    </a:lnTo>
                    <a:close/>
                    <a:moveTo>
                      <a:pt x="91000" y="76391"/>
                    </a:moveTo>
                    <a:lnTo>
                      <a:pt x="90821" y="77617"/>
                    </a:lnTo>
                    <a:cubicBezTo>
                      <a:pt x="92000" y="77784"/>
                      <a:pt x="93143" y="78117"/>
                      <a:pt x="94214" y="78605"/>
                    </a:cubicBezTo>
                    <a:lnTo>
                      <a:pt x="94726" y="77474"/>
                    </a:lnTo>
                    <a:cubicBezTo>
                      <a:pt x="93548" y="76939"/>
                      <a:pt x="92286" y="76569"/>
                      <a:pt x="91000" y="76391"/>
                    </a:cubicBezTo>
                    <a:close/>
                    <a:moveTo>
                      <a:pt x="98013" y="79546"/>
                    </a:moveTo>
                    <a:lnTo>
                      <a:pt x="97215" y="80499"/>
                    </a:lnTo>
                    <a:cubicBezTo>
                      <a:pt x="98120" y="81261"/>
                      <a:pt x="98917" y="82153"/>
                      <a:pt x="99572" y="83130"/>
                    </a:cubicBezTo>
                    <a:lnTo>
                      <a:pt x="100608" y="82439"/>
                    </a:lnTo>
                    <a:cubicBezTo>
                      <a:pt x="99882" y="81356"/>
                      <a:pt x="99001" y="80391"/>
                      <a:pt x="98013" y="79546"/>
                    </a:cubicBezTo>
                    <a:close/>
                    <a:moveTo>
                      <a:pt x="102311" y="85928"/>
                    </a:moveTo>
                    <a:lnTo>
                      <a:pt x="101132" y="86309"/>
                    </a:lnTo>
                    <a:cubicBezTo>
                      <a:pt x="101489" y="87440"/>
                      <a:pt x="101703" y="88607"/>
                      <a:pt x="101751" y="89797"/>
                    </a:cubicBezTo>
                    <a:lnTo>
                      <a:pt x="102989" y="89750"/>
                    </a:lnTo>
                    <a:cubicBezTo>
                      <a:pt x="102942" y="88452"/>
                      <a:pt x="102716" y="87166"/>
                      <a:pt x="102311" y="85928"/>
                    </a:cubicBezTo>
                    <a:close/>
                    <a:moveTo>
                      <a:pt x="101430" y="93333"/>
                    </a:moveTo>
                    <a:cubicBezTo>
                      <a:pt x="101156" y="94488"/>
                      <a:pt x="100727" y="95596"/>
                      <a:pt x="100156" y="96631"/>
                    </a:cubicBezTo>
                    <a:lnTo>
                      <a:pt x="101239" y="97239"/>
                    </a:lnTo>
                    <a:cubicBezTo>
                      <a:pt x="101870" y="96096"/>
                      <a:pt x="102346" y="94881"/>
                      <a:pt x="102632" y="93619"/>
                    </a:cubicBezTo>
                    <a:lnTo>
                      <a:pt x="101430" y="93333"/>
                    </a:lnTo>
                    <a:close/>
                    <a:moveTo>
                      <a:pt x="98024" y="99465"/>
                    </a:moveTo>
                    <a:cubicBezTo>
                      <a:pt x="97191" y="100310"/>
                      <a:pt x="96239" y="101025"/>
                      <a:pt x="95215" y="101608"/>
                    </a:cubicBezTo>
                    <a:lnTo>
                      <a:pt x="95822" y="102692"/>
                    </a:lnTo>
                    <a:cubicBezTo>
                      <a:pt x="96953" y="102061"/>
                      <a:pt x="97989" y="101263"/>
                      <a:pt x="98906" y="100346"/>
                    </a:cubicBezTo>
                    <a:lnTo>
                      <a:pt x="98024" y="99465"/>
                    </a:lnTo>
                    <a:close/>
                    <a:moveTo>
                      <a:pt x="66009" y="103239"/>
                    </a:moveTo>
                    <a:lnTo>
                      <a:pt x="66009" y="104478"/>
                    </a:lnTo>
                    <a:lnTo>
                      <a:pt x="69735" y="104478"/>
                    </a:lnTo>
                    <a:lnTo>
                      <a:pt x="69735" y="103239"/>
                    </a:lnTo>
                    <a:close/>
                    <a:moveTo>
                      <a:pt x="73462" y="103239"/>
                    </a:moveTo>
                    <a:lnTo>
                      <a:pt x="73462" y="104478"/>
                    </a:lnTo>
                    <a:lnTo>
                      <a:pt x="77189" y="104478"/>
                    </a:lnTo>
                    <a:lnTo>
                      <a:pt x="77189" y="103239"/>
                    </a:lnTo>
                    <a:close/>
                    <a:moveTo>
                      <a:pt x="80915" y="103239"/>
                    </a:moveTo>
                    <a:lnTo>
                      <a:pt x="80915" y="104478"/>
                    </a:lnTo>
                    <a:lnTo>
                      <a:pt x="84630" y="104478"/>
                    </a:lnTo>
                    <a:lnTo>
                      <a:pt x="84630" y="103239"/>
                    </a:lnTo>
                    <a:close/>
                    <a:moveTo>
                      <a:pt x="91917" y="102894"/>
                    </a:moveTo>
                    <a:cubicBezTo>
                      <a:pt x="90952" y="103120"/>
                      <a:pt x="89952" y="103239"/>
                      <a:pt x="88952" y="103239"/>
                    </a:cubicBezTo>
                    <a:lnTo>
                      <a:pt x="88357" y="103239"/>
                    </a:lnTo>
                    <a:lnTo>
                      <a:pt x="88357" y="104478"/>
                    </a:lnTo>
                    <a:lnTo>
                      <a:pt x="88952" y="104478"/>
                    </a:lnTo>
                    <a:cubicBezTo>
                      <a:pt x="90047" y="104478"/>
                      <a:pt x="91143" y="104359"/>
                      <a:pt x="92202" y="104109"/>
                    </a:cubicBezTo>
                    <a:lnTo>
                      <a:pt x="91917" y="102894"/>
                    </a:lnTo>
                    <a:close/>
                    <a:moveTo>
                      <a:pt x="62175" y="103644"/>
                    </a:moveTo>
                    <a:cubicBezTo>
                      <a:pt x="60913" y="103954"/>
                      <a:pt x="59698" y="104442"/>
                      <a:pt x="58567" y="105097"/>
                    </a:cubicBezTo>
                    <a:lnTo>
                      <a:pt x="59186" y="106168"/>
                    </a:lnTo>
                    <a:cubicBezTo>
                      <a:pt x="60210" y="105585"/>
                      <a:pt x="61317" y="105132"/>
                      <a:pt x="62472" y="104847"/>
                    </a:cubicBezTo>
                    <a:lnTo>
                      <a:pt x="62175" y="103644"/>
                    </a:lnTo>
                    <a:close/>
                    <a:moveTo>
                      <a:pt x="55495" y="107478"/>
                    </a:moveTo>
                    <a:cubicBezTo>
                      <a:pt x="54590" y="108407"/>
                      <a:pt x="53817" y="109454"/>
                      <a:pt x="53197" y="110597"/>
                    </a:cubicBezTo>
                    <a:lnTo>
                      <a:pt x="54293" y="111193"/>
                    </a:lnTo>
                    <a:cubicBezTo>
                      <a:pt x="54852" y="110145"/>
                      <a:pt x="55555" y="109193"/>
                      <a:pt x="56388" y="108335"/>
                    </a:cubicBezTo>
                    <a:lnTo>
                      <a:pt x="55495" y="107478"/>
                    </a:lnTo>
                    <a:close/>
                    <a:moveTo>
                      <a:pt x="51840" y="114241"/>
                    </a:moveTo>
                    <a:cubicBezTo>
                      <a:pt x="51626" y="115229"/>
                      <a:pt x="51507" y="116253"/>
                      <a:pt x="51507" y="117277"/>
                    </a:cubicBezTo>
                    <a:lnTo>
                      <a:pt x="51507" y="118075"/>
                    </a:lnTo>
                    <a:lnTo>
                      <a:pt x="52745" y="118075"/>
                    </a:lnTo>
                    <a:lnTo>
                      <a:pt x="52745" y="117277"/>
                    </a:lnTo>
                    <a:cubicBezTo>
                      <a:pt x="52745" y="116348"/>
                      <a:pt x="52852" y="115408"/>
                      <a:pt x="53055" y="114503"/>
                    </a:cubicBezTo>
                    <a:lnTo>
                      <a:pt x="51840" y="114241"/>
                    </a:lnTo>
                    <a:close/>
                    <a:moveTo>
                      <a:pt x="51507" y="121801"/>
                    </a:moveTo>
                    <a:lnTo>
                      <a:pt x="51507" y="125528"/>
                    </a:lnTo>
                    <a:lnTo>
                      <a:pt x="52757" y="125528"/>
                    </a:lnTo>
                    <a:lnTo>
                      <a:pt x="52757" y="121801"/>
                    </a:lnTo>
                    <a:close/>
                    <a:moveTo>
                      <a:pt x="51507" y="129243"/>
                    </a:moveTo>
                    <a:lnTo>
                      <a:pt x="51507" y="132969"/>
                    </a:lnTo>
                    <a:lnTo>
                      <a:pt x="52757" y="132969"/>
                    </a:lnTo>
                    <a:lnTo>
                      <a:pt x="52757" y="1292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51427" tIns="51427" rIns="51427" bIns="51427" anchor="ctr" anchorCtr="0">
                <a:noAutofit/>
              </a:bodyPr>
              <a:lstStyle/>
              <a:p>
                <a:endParaRPr sz="1013">
                  <a:latin typeface="Comic Sans MS"/>
                </a:endParaRPr>
              </a:p>
            </p:txBody>
          </p:sp>
        </p:grpSp>
        <p:sp>
          <p:nvSpPr>
            <p:cNvPr id="7" name="Google Shape;1028;p31">
              <a:extLst>
                <a:ext uri="{FF2B5EF4-FFF2-40B4-BE49-F238E27FC236}">
                  <a16:creationId xmlns:a16="http://schemas.microsoft.com/office/drawing/2014/main" id="{48153250-523D-4A96-ADFD-F22E8A8582BA}"/>
                </a:ext>
              </a:extLst>
            </p:cNvPr>
            <p:cNvSpPr/>
            <p:nvPr/>
          </p:nvSpPr>
          <p:spPr>
            <a:xfrm rot="5400000">
              <a:off x="9507289" y="1485669"/>
              <a:ext cx="472042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8" name="Google Shape;1028;p31">
              <a:extLst>
                <a:ext uri="{FF2B5EF4-FFF2-40B4-BE49-F238E27FC236}">
                  <a16:creationId xmlns:a16="http://schemas.microsoft.com/office/drawing/2014/main" id="{E8AD51E4-9AEF-412E-950A-2E67B92DD7CC}"/>
                </a:ext>
              </a:extLst>
            </p:cNvPr>
            <p:cNvSpPr/>
            <p:nvPr/>
          </p:nvSpPr>
          <p:spPr>
            <a:xfrm rot="5400000">
              <a:off x="7785720" y="3801834"/>
              <a:ext cx="519307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9" name="Google Shape;1028;p31">
              <a:extLst>
                <a:ext uri="{FF2B5EF4-FFF2-40B4-BE49-F238E27FC236}">
                  <a16:creationId xmlns:a16="http://schemas.microsoft.com/office/drawing/2014/main" id="{FF2F6E7D-6653-4269-9BE1-CDE9827BD8C3}"/>
                </a:ext>
              </a:extLst>
            </p:cNvPr>
            <p:cNvSpPr/>
            <p:nvPr/>
          </p:nvSpPr>
          <p:spPr>
            <a:xfrm rot="16200000">
              <a:off x="2906057" y="2759851"/>
              <a:ext cx="468634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10" name="Google Shape;1028;p31">
              <a:extLst>
                <a:ext uri="{FF2B5EF4-FFF2-40B4-BE49-F238E27FC236}">
                  <a16:creationId xmlns:a16="http://schemas.microsoft.com/office/drawing/2014/main" id="{33D7B5D1-81BF-4A69-922F-3574E88A2DC7}"/>
                </a:ext>
              </a:extLst>
            </p:cNvPr>
            <p:cNvSpPr/>
            <p:nvPr/>
          </p:nvSpPr>
          <p:spPr>
            <a:xfrm rot="16200000">
              <a:off x="2730797" y="628158"/>
              <a:ext cx="460035" cy="3195905"/>
            </a:xfrm>
            <a:custGeom>
              <a:avLst/>
              <a:gdLst/>
              <a:ahLst/>
              <a:cxnLst/>
              <a:rect l="l" t="t" r="r" b="b"/>
              <a:pathLst>
                <a:path w="16765" h="35731" extrusionOk="0">
                  <a:moveTo>
                    <a:pt x="8370" y="0"/>
                  </a:moveTo>
                  <a:cubicBezTo>
                    <a:pt x="3739" y="0"/>
                    <a:pt x="0" y="3739"/>
                    <a:pt x="0" y="8394"/>
                  </a:cubicBezTo>
                  <a:cubicBezTo>
                    <a:pt x="0" y="12907"/>
                    <a:pt x="3501" y="16609"/>
                    <a:pt x="8108" y="16776"/>
                  </a:cubicBezTo>
                  <a:lnTo>
                    <a:pt x="8108" y="32826"/>
                  </a:lnTo>
                  <a:cubicBezTo>
                    <a:pt x="7370" y="32969"/>
                    <a:pt x="6930" y="33552"/>
                    <a:pt x="6930" y="34254"/>
                  </a:cubicBezTo>
                  <a:cubicBezTo>
                    <a:pt x="6930" y="35076"/>
                    <a:pt x="7573" y="35731"/>
                    <a:pt x="8370" y="35731"/>
                  </a:cubicBezTo>
                  <a:cubicBezTo>
                    <a:pt x="9204" y="35731"/>
                    <a:pt x="9870" y="35076"/>
                    <a:pt x="9870" y="34254"/>
                  </a:cubicBezTo>
                  <a:cubicBezTo>
                    <a:pt x="9870" y="33552"/>
                    <a:pt x="9299" y="32969"/>
                    <a:pt x="8704" y="32826"/>
                  </a:cubicBezTo>
                  <a:lnTo>
                    <a:pt x="8704" y="16776"/>
                  </a:lnTo>
                  <a:cubicBezTo>
                    <a:pt x="13169" y="16609"/>
                    <a:pt x="16764" y="12907"/>
                    <a:pt x="16764" y="8394"/>
                  </a:cubicBezTo>
                  <a:cubicBezTo>
                    <a:pt x="16764" y="3739"/>
                    <a:pt x="13014" y="0"/>
                    <a:pt x="83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51427" tIns="51427" rIns="51427" bIns="51427" anchor="ctr" anchorCtr="0">
              <a:noAutofit/>
            </a:bodyPr>
            <a:lstStyle/>
            <a:p>
              <a:endParaRPr sz="1013">
                <a:latin typeface="Comic Sans MS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31CAA8C-AF71-49BC-ACFC-F0A3CDFF6C2E}"/>
                </a:ext>
              </a:extLst>
            </p:cNvPr>
            <p:cNvSpPr txBox="1"/>
            <p:nvPr/>
          </p:nvSpPr>
          <p:spPr>
            <a:xfrm>
              <a:off x="8310067" y="5278483"/>
              <a:ext cx="1084745" cy="21743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Summer2 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47DCA67-52C2-4197-BEF5-D5336173E1DE}"/>
                </a:ext>
              </a:extLst>
            </p:cNvPr>
            <p:cNvSpPr txBox="1"/>
            <p:nvPr/>
          </p:nvSpPr>
          <p:spPr>
            <a:xfrm>
              <a:off x="9940606" y="2996197"/>
              <a:ext cx="1320996" cy="13589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Spring 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06EE352-F93D-414C-AF05-48845CB5F1A6}"/>
                </a:ext>
              </a:extLst>
            </p:cNvPr>
            <p:cNvSpPr txBox="1"/>
            <p:nvPr/>
          </p:nvSpPr>
          <p:spPr>
            <a:xfrm>
              <a:off x="1676128" y="4262681"/>
              <a:ext cx="1122738" cy="21743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Summer 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1B4C7EC-0445-4F6A-BCFC-576BF96DC786}"/>
                </a:ext>
              </a:extLst>
            </p:cNvPr>
            <p:cNvSpPr txBox="1"/>
            <p:nvPr/>
          </p:nvSpPr>
          <p:spPr>
            <a:xfrm>
              <a:off x="1566613" y="2164526"/>
              <a:ext cx="1111483" cy="21743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/>
                </a:rPr>
                <a:t>Autume 2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29550858-106E-4CB5-BB03-EC9707A04139}"/>
              </a:ext>
            </a:extLst>
          </p:cNvPr>
          <p:cNvSpPr txBox="1"/>
          <p:nvPr/>
        </p:nvSpPr>
        <p:spPr>
          <a:xfrm>
            <a:off x="-38939" y="493592"/>
            <a:ext cx="6858000" cy="3520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IN" sz="1650" u="sng" dirty="0">
                <a:latin typeface="Comic Sans MS"/>
                <a:ea typeface="Cambria"/>
                <a:cs typeface="+mj-cs"/>
              </a:rPr>
              <a:t>Year 11 GCSE PE Roadmap</a:t>
            </a:r>
          </a:p>
        </p:txBody>
      </p:sp>
      <p:sp>
        <p:nvSpPr>
          <p:cNvPr id="2" name="Google Shape;1028;p31">
            <a:extLst>
              <a:ext uri="{FF2B5EF4-FFF2-40B4-BE49-F238E27FC236}">
                <a16:creationId xmlns:a16="http://schemas.microsoft.com/office/drawing/2014/main" id="{908C1AC5-7931-4308-E2E0-BAA33CD32A04}"/>
              </a:ext>
            </a:extLst>
          </p:cNvPr>
          <p:cNvSpPr/>
          <p:nvPr/>
        </p:nvSpPr>
        <p:spPr>
          <a:xfrm rot="5400000">
            <a:off x="4318306" y="671402"/>
            <a:ext cx="801815" cy="1942177"/>
          </a:xfrm>
          <a:custGeom>
            <a:avLst/>
            <a:gdLst/>
            <a:ahLst/>
            <a:cxnLst/>
            <a:rect l="l" t="t" r="r" b="b"/>
            <a:pathLst>
              <a:path w="16765" h="35731" extrusionOk="0">
                <a:moveTo>
                  <a:pt x="8370" y="0"/>
                </a:moveTo>
                <a:cubicBezTo>
                  <a:pt x="3739" y="0"/>
                  <a:pt x="0" y="3739"/>
                  <a:pt x="0" y="8394"/>
                </a:cubicBezTo>
                <a:cubicBezTo>
                  <a:pt x="0" y="12907"/>
                  <a:pt x="3501" y="16609"/>
                  <a:pt x="8108" y="16776"/>
                </a:cubicBezTo>
                <a:lnTo>
                  <a:pt x="8108" y="32826"/>
                </a:lnTo>
                <a:cubicBezTo>
                  <a:pt x="7370" y="32969"/>
                  <a:pt x="6930" y="33552"/>
                  <a:pt x="6930" y="34254"/>
                </a:cubicBezTo>
                <a:cubicBezTo>
                  <a:pt x="6930" y="35076"/>
                  <a:pt x="7573" y="35731"/>
                  <a:pt x="8370" y="35731"/>
                </a:cubicBezTo>
                <a:cubicBezTo>
                  <a:pt x="9204" y="35731"/>
                  <a:pt x="9870" y="35076"/>
                  <a:pt x="9870" y="34254"/>
                </a:cubicBezTo>
                <a:cubicBezTo>
                  <a:pt x="9870" y="33552"/>
                  <a:pt x="9299" y="32969"/>
                  <a:pt x="8704" y="32826"/>
                </a:cubicBezTo>
                <a:lnTo>
                  <a:pt x="8704" y="16776"/>
                </a:lnTo>
                <a:cubicBezTo>
                  <a:pt x="13169" y="16609"/>
                  <a:pt x="16764" y="12907"/>
                  <a:pt x="16764" y="8394"/>
                </a:cubicBezTo>
                <a:cubicBezTo>
                  <a:pt x="16764" y="3739"/>
                  <a:pt x="13014" y="0"/>
                  <a:pt x="837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endParaRPr sz="1013">
              <a:latin typeface="Comic Sans M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1AE951-C7D3-0AE5-A6BC-7593FC90CB6C}"/>
              </a:ext>
            </a:extLst>
          </p:cNvPr>
          <p:cNvSpPr txBox="1"/>
          <p:nvPr/>
        </p:nvSpPr>
        <p:spPr>
          <a:xfrm>
            <a:off x="4830565" y="1490652"/>
            <a:ext cx="802780" cy="23083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</a:rPr>
              <a:t>Autume 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505717-AE3C-ADE8-3D03-60391A114BC6}"/>
              </a:ext>
            </a:extLst>
          </p:cNvPr>
          <p:cNvSpPr txBox="1"/>
          <p:nvPr/>
        </p:nvSpPr>
        <p:spPr>
          <a:xfrm>
            <a:off x="4631453" y="2105793"/>
            <a:ext cx="1667899" cy="230063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200">
                <a:solidFill>
                  <a:srgbClr val="371376"/>
                </a:solidFill>
                <a:latin typeface="Times New Roman"/>
                <a:cs typeface="Times New Roman"/>
              </a:rPr>
              <a:t>Classification of skills (basic/complex, open/closed).</a:t>
            </a:r>
            <a:endParaRPr lang="en-GB" sz="1200" dirty="0">
              <a:solidFill>
                <a:srgbClr val="371376"/>
              </a:solidFill>
              <a:latin typeface="Times New Roman"/>
              <a:cs typeface="Times New Roman"/>
            </a:endParaRPr>
          </a:p>
          <a:p>
            <a:endParaRPr lang="en-GB" sz="1200" dirty="0">
              <a:solidFill>
                <a:srgbClr val="371376"/>
              </a:solidFill>
              <a:latin typeface="Times New Roman"/>
              <a:cs typeface="Times New Roman"/>
            </a:endParaRPr>
          </a:p>
          <a:p>
            <a:r>
              <a:rPr lang="en-US" sz="1200">
                <a:solidFill>
                  <a:srgbClr val="371376"/>
                </a:solidFill>
                <a:latin typeface="Times New Roman"/>
                <a:cs typeface="Times New Roman"/>
              </a:rPr>
              <a:t>The use of goal setting and SMART targets to improve and/or optimize performance.</a:t>
            </a:r>
            <a:endParaRPr lang="en-GB" sz="1200" dirty="0">
              <a:solidFill>
                <a:srgbClr val="371376"/>
              </a:solidFill>
              <a:latin typeface="Times New Roman"/>
              <a:cs typeface="Times New Roman"/>
            </a:endParaRPr>
          </a:p>
          <a:p>
            <a:endParaRPr lang="en-GB" sz="12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1200">
                <a:solidFill>
                  <a:srgbClr val="371376"/>
                </a:solidFill>
                <a:latin typeface="Times New Roman"/>
                <a:cs typeface="Times New Roman"/>
              </a:rPr>
              <a:t>Basic information processing</a:t>
            </a:r>
            <a:r>
              <a:rPr lang="en-US" sz="100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lang="en-US" sz="1200">
                <a:solidFill>
                  <a:srgbClr val="371376"/>
                </a:solidFill>
                <a:latin typeface="Times New Roman"/>
                <a:cs typeface="Times New Roman"/>
              </a:rPr>
              <a:t> </a:t>
            </a:r>
            <a:endParaRPr lang="en-GB" sz="1200" dirty="0">
              <a:solidFill>
                <a:srgbClr val="371376"/>
              </a:solidFill>
              <a:latin typeface="Times New Roman"/>
              <a:cs typeface="Times New Roman"/>
            </a:endParaRPr>
          </a:p>
          <a:p>
            <a:endParaRPr lang="en-GB" sz="750" dirty="0">
              <a:solidFill>
                <a:srgbClr val="000000"/>
              </a:solidFill>
              <a:latin typeface="Comic Sans MS"/>
              <a:cs typeface="Times New Roman"/>
            </a:endParaRPr>
          </a:p>
          <a:p>
            <a:pPr algn="r">
              <a:spcBef>
                <a:spcPts val="338"/>
              </a:spcBef>
            </a:pPr>
            <a:endParaRPr lang="en-GB" sz="750">
              <a:latin typeface="Comic Sans M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C70289D-7F54-F3CB-50A8-9A1A41B5530C}"/>
              </a:ext>
            </a:extLst>
          </p:cNvPr>
          <p:cNvSpPr txBox="1"/>
          <p:nvPr/>
        </p:nvSpPr>
        <p:spPr>
          <a:xfrm>
            <a:off x="5162543" y="5623857"/>
            <a:ext cx="1667899" cy="19312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endParaRPr lang="en-GB" sz="750">
              <a:latin typeface="Comic Sans MS"/>
              <a:ea typeface="Calibri" panose="020F0502020204030204"/>
              <a:cs typeface="Calibri" panose="020F0502020204030204"/>
            </a:endParaRPr>
          </a:p>
          <a:p>
            <a:r>
              <a:rPr lang="en-US" sz="1200" dirty="0">
                <a:solidFill>
                  <a:srgbClr val="371376"/>
                </a:solidFill>
                <a:latin typeface="Times New Roman"/>
                <a:cs typeface="Times New Roman"/>
              </a:rPr>
              <a:t>Socio-cultural influences.</a:t>
            </a:r>
            <a:endParaRPr lang="en-GB" sz="1200" dirty="0">
              <a:solidFill>
                <a:srgbClr val="371376"/>
              </a:solidFill>
              <a:latin typeface="Times New Roman"/>
              <a:cs typeface="Times New Roman"/>
            </a:endParaRPr>
          </a:p>
          <a:p>
            <a:endParaRPr lang="en-GB" sz="1200" dirty="0">
              <a:solidFill>
                <a:srgbClr val="371376"/>
              </a:solidFill>
              <a:latin typeface="Times New Roman"/>
              <a:cs typeface="Times New Roman"/>
            </a:endParaRPr>
          </a:p>
          <a:p>
            <a:r>
              <a:rPr lang="en-US" sz="1200" dirty="0">
                <a:solidFill>
                  <a:srgbClr val="371376"/>
                </a:solidFill>
                <a:latin typeface="Times New Roman"/>
                <a:cs typeface="Times New Roman"/>
              </a:rPr>
              <a:t>Commercialization of physical activity and sport</a:t>
            </a:r>
            <a:r>
              <a:rPr lang="en-US" sz="1000" dirty="0">
                <a:solidFill>
                  <a:srgbClr val="371376"/>
                </a:solidFill>
                <a:latin typeface="Arial"/>
                <a:cs typeface="Arial"/>
              </a:rPr>
              <a:t>.</a:t>
            </a:r>
            <a:endParaRPr lang="en-GB" sz="1000" dirty="0">
              <a:solidFill>
                <a:srgbClr val="371376"/>
              </a:solidFill>
              <a:latin typeface="Arial"/>
              <a:cs typeface="Arial"/>
            </a:endParaRPr>
          </a:p>
          <a:p>
            <a:endParaRPr lang="en-GB" sz="1200" dirty="0">
              <a:solidFill>
                <a:srgbClr val="371376"/>
              </a:solidFill>
              <a:latin typeface="Times New Roman"/>
              <a:cs typeface="Times New Roman"/>
            </a:endParaRPr>
          </a:p>
          <a:p>
            <a:r>
              <a:rPr lang="en-US" sz="1200" dirty="0">
                <a:solidFill>
                  <a:srgbClr val="371376"/>
                </a:solidFill>
                <a:latin typeface="Times New Roman"/>
                <a:cs typeface="Times New Roman"/>
              </a:rPr>
              <a:t>Ethical and socio-cultural issues in physical activity and sport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lang="en-GB" sz="12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1200">
              <a:solidFill>
                <a:srgbClr val="371376"/>
              </a:solidFill>
              <a:latin typeface="Times New Roman"/>
              <a:cs typeface="Times New Roman"/>
            </a:endParaRPr>
          </a:p>
          <a:p>
            <a:pPr algn="r">
              <a:spcBef>
                <a:spcPts val="338"/>
              </a:spcBef>
            </a:pPr>
            <a:endParaRPr lang="en-GB" sz="750">
              <a:latin typeface="Comic Sans M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405CEA8-8210-302F-10AD-1AFF9B0FF8F5}"/>
              </a:ext>
            </a:extLst>
          </p:cNvPr>
          <p:cNvSpPr txBox="1"/>
          <p:nvPr/>
        </p:nvSpPr>
        <p:spPr>
          <a:xfrm>
            <a:off x="4395595" y="9381078"/>
            <a:ext cx="1667899" cy="52322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200" dirty="0">
                <a:solidFill>
                  <a:srgbClr val="371376"/>
                </a:solidFill>
                <a:latin typeface="Times New Roman"/>
                <a:cs typeface="Times New Roman"/>
              </a:rPr>
              <a:t>Energy use, diet, nutrition, and hydration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lang="en-GB" sz="12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r">
              <a:spcBef>
                <a:spcPts val="338"/>
              </a:spcBef>
            </a:pPr>
            <a:endParaRPr lang="en-GB" sz="750">
              <a:latin typeface="Comic Sans M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D121DD4-7974-4262-0CD2-CD253D9F0D33}"/>
              </a:ext>
            </a:extLst>
          </p:cNvPr>
          <p:cNvSpPr txBox="1"/>
          <p:nvPr/>
        </p:nvSpPr>
        <p:spPr>
          <a:xfrm>
            <a:off x="240881" y="4101507"/>
            <a:ext cx="1667899" cy="123110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200">
                <a:solidFill>
                  <a:srgbClr val="371376"/>
                </a:solidFill>
                <a:latin typeface="Times New Roman"/>
                <a:cs typeface="Times New Roman"/>
              </a:rPr>
              <a:t>Guidance and feedback on performance</a:t>
            </a:r>
            <a:r>
              <a:rPr lang="en-US" sz="1000">
                <a:solidFill>
                  <a:srgbClr val="371376"/>
                </a:solidFill>
                <a:latin typeface="Arial"/>
                <a:cs typeface="Arial"/>
              </a:rPr>
              <a:t>.</a:t>
            </a:r>
          </a:p>
          <a:p>
            <a:endParaRPr lang="en-US" sz="1000" dirty="0">
              <a:solidFill>
                <a:srgbClr val="371376"/>
              </a:solidFill>
              <a:latin typeface="Arial"/>
              <a:cs typeface="Arial"/>
            </a:endParaRPr>
          </a:p>
          <a:p>
            <a:r>
              <a:rPr lang="en-US" sz="1200" dirty="0">
                <a:solidFill>
                  <a:srgbClr val="371376"/>
                </a:solidFill>
                <a:latin typeface="Times New Roman"/>
                <a:cs typeface="Times New Roman"/>
              </a:rPr>
              <a:t>Mental preparation for performance.</a:t>
            </a:r>
          </a:p>
          <a:p>
            <a:endParaRPr lang="en-US" sz="1200" dirty="0">
              <a:solidFill>
                <a:srgbClr val="371376"/>
              </a:solidFill>
              <a:latin typeface="Times New Roman"/>
              <a:cs typeface="Times New Roman"/>
            </a:endParaRPr>
          </a:p>
          <a:p>
            <a:pPr>
              <a:spcBef>
                <a:spcPts val="338"/>
              </a:spcBef>
            </a:pPr>
            <a:endParaRPr lang="en-GB" sz="750">
              <a:latin typeface="Comic Sans MS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8B3FC1-A3F4-4A14-6849-99DCE5B54786}"/>
              </a:ext>
            </a:extLst>
          </p:cNvPr>
          <p:cNvSpPr txBox="1"/>
          <p:nvPr/>
        </p:nvSpPr>
        <p:spPr>
          <a:xfrm>
            <a:off x="564409" y="7729955"/>
            <a:ext cx="1325135" cy="19082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rgbClr val="371376"/>
                </a:solidFill>
                <a:latin typeface="Times New Roman"/>
                <a:cs typeface="Times New Roman"/>
              </a:rPr>
              <a:t>Physical, emotional, and social health, fitness and wellbeing</a:t>
            </a:r>
            <a:r>
              <a:rPr lang="en-US" sz="1000">
                <a:solidFill>
                  <a:srgbClr val="371376"/>
                </a:solidFill>
                <a:latin typeface="Arial"/>
                <a:cs typeface="Arial"/>
              </a:rPr>
              <a:t>.</a:t>
            </a:r>
            <a:endParaRPr lang="en-GB" sz="1000">
              <a:solidFill>
                <a:srgbClr val="371376"/>
              </a:solidFill>
              <a:latin typeface="Arial"/>
              <a:cs typeface="Arial"/>
            </a:endParaRPr>
          </a:p>
          <a:p>
            <a:endParaRPr lang="en-GB" sz="1000" dirty="0">
              <a:solidFill>
                <a:srgbClr val="371376"/>
              </a:solidFill>
              <a:latin typeface="Arial"/>
              <a:cs typeface="Arial"/>
            </a:endParaRPr>
          </a:p>
          <a:p>
            <a:r>
              <a:rPr lang="en-US" sz="1200" dirty="0">
                <a:solidFill>
                  <a:srgbClr val="371376"/>
                </a:solidFill>
                <a:latin typeface="Times New Roman"/>
                <a:cs typeface="Times New Roman"/>
              </a:rPr>
              <a:t>The consequences of a sedentary lifestyle.</a:t>
            </a:r>
            <a:endParaRPr lang="en-GB" sz="1200" dirty="0">
              <a:solidFill>
                <a:srgbClr val="371376"/>
              </a:solidFill>
              <a:latin typeface="Times New Roman"/>
              <a:cs typeface="Times New Roman"/>
            </a:endParaRPr>
          </a:p>
          <a:p>
            <a:endParaRPr lang="en-GB" sz="1200" dirty="0">
              <a:solidFill>
                <a:srgbClr val="371376"/>
              </a:solidFill>
              <a:latin typeface="Times New Roman"/>
              <a:cs typeface="Segoe UI"/>
            </a:endParaRPr>
          </a:p>
        </p:txBody>
      </p:sp>
      <p:pic>
        <p:nvPicPr>
          <p:cNvPr id="16" name="Graphic 22" descr="Skeleton with solid fill">
            <a:extLst>
              <a:ext uri="{FF2B5EF4-FFF2-40B4-BE49-F238E27FC236}">
                <a16:creationId xmlns:a16="http://schemas.microsoft.com/office/drawing/2014/main" id="{CEE33BC7-FF6E-4BF1-C936-2D3AB1F3DC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85710" y="9827461"/>
            <a:ext cx="1427678" cy="1177158"/>
          </a:xfrm>
          <a:prstGeom prst="rect">
            <a:avLst/>
          </a:prstGeom>
        </p:spPr>
      </p:pic>
      <p:pic>
        <p:nvPicPr>
          <p:cNvPr id="17" name="Graphic 16" descr="Apple with solid fill">
            <a:extLst>
              <a:ext uri="{FF2B5EF4-FFF2-40B4-BE49-F238E27FC236}">
                <a16:creationId xmlns:a16="http://schemas.microsoft.com/office/drawing/2014/main" id="{6C4EF162-FD38-AC23-2CAB-2EF762511C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07279" y="10419567"/>
            <a:ext cx="914400" cy="914400"/>
          </a:xfrm>
          <a:prstGeom prst="rect">
            <a:avLst/>
          </a:prstGeom>
        </p:spPr>
      </p:pic>
      <p:pic>
        <p:nvPicPr>
          <p:cNvPr id="18" name="Graphic 17" descr="Muscular arm with solid fill">
            <a:extLst>
              <a:ext uri="{FF2B5EF4-FFF2-40B4-BE49-F238E27FC236}">
                <a16:creationId xmlns:a16="http://schemas.microsoft.com/office/drawing/2014/main" id="{7DCEF0E1-7EF7-BF55-C3AD-E88A7CF78F1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7554" y="1265129"/>
            <a:ext cx="914400" cy="914400"/>
          </a:xfrm>
          <a:prstGeom prst="rect">
            <a:avLst/>
          </a:prstGeom>
        </p:spPr>
      </p:pic>
      <p:pic>
        <p:nvPicPr>
          <p:cNvPr id="21" name="Graphic 20" descr="Football ball with solid fill">
            <a:extLst>
              <a:ext uri="{FF2B5EF4-FFF2-40B4-BE49-F238E27FC236}">
                <a16:creationId xmlns:a16="http://schemas.microsoft.com/office/drawing/2014/main" id="{FA602D9C-0BCA-59D0-B4EC-476F944FD26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418568" y="1640909"/>
            <a:ext cx="810017" cy="820455"/>
          </a:xfrm>
          <a:prstGeom prst="rect">
            <a:avLst/>
          </a:prstGeom>
        </p:spPr>
      </p:pic>
      <p:pic>
        <p:nvPicPr>
          <p:cNvPr id="22" name="Graphic 21" descr="Heart organ with solid fill">
            <a:extLst>
              <a:ext uri="{FF2B5EF4-FFF2-40B4-BE49-F238E27FC236}">
                <a16:creationId xmlns:a16="http://schemas.microsoft.com/office/drawing/2014/main" id="{1367968E-33B8-C05C-F471-E5582A5B33F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612704" y="7559458"/>
            <a:ext cx="914400" cy="914400"/>
          </a:xfrm>
          <a:prstGeom prst="rect">
            <a:avLst/>
          </a:prstGeom>
        </p:spPr>
      </p:pic>
      <p:pic>
        <p:nvPicPr>
          <p:cNvPr id="23" name="Graphic 22" descr="Needle with solid fill">
            <a:extLst>
              <a:ext uri="{FF2B5EF4-FFF2-40B4-BE49-F238E27FC236}">
                <a16:creationId xmlns:a16="http://schemas.microsoft.com/office/drawing/2014/main" id="{ACBF9F18-582D-6237-4CF7-1F6A315EFD5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222321" y="3801650"/>
            <a:ext cx="914400" cy="914400"/>
          </a:xfrm>
          <a:prstGeom prst="rect">
            <a:avLst/>
          </a:prstGeom>
        </p:spPr>
      </p:pic>
      <p:pic>
        <p:nvPicPr>
          <p:cNvPr id="28" name="Graphic 27" descr="Medicine with solid fill">
            <a:extLst>
              <a:ext uri="{FF2B5EF4-FFF2-40B4-BE49-F238E27FC236}">
                <a16:creationId xmlns:a16="http://schemas.microsoft.com/office/drawing/2014/main" id="{42892F7A-253B-B7B1-B0C8-AD5A8B82DFA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36321" y="554485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12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cd88fb-1c09-49a1-8a6e-cf936e2236c0" xsi:nil="true"/>
    <lcf76f155ced4ddcb4097134ff3c332f xmlns="74f9933a-e502-49b6-a5cf-6e47a2efdf3f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4AFE1263F99A49BC3152E65A50CC02" ma:contentTypeVersion="18" ma:contentTypeDescription="Create a new document." ma:contentTypeScope="" ma:versionID="36568d13a6d3b318f7509bd0bebae630">
  <xsd:schema xmlns:xsd="http://www.w3.org/2001/XMLSchema" xmlns:xs="http://www.w3.org/2001/XMLSchema" xmlns:p="http://schemas.microsoft.com/office/2006/metadata/properties" xmlns:ns2="74f9933a-e502-49b6-a5cf-6e47a2efdf3f" xmlns:ns3="2acd88fb-1c09-49a1-8a6e-cf936e2236c0" targetNamespace="http://schemas.microsoft.com/office/2006/metadata/properties" ma:root="true" ma:fieldsID="4cdae1416cb5ccdc054892fe5850010b" ns2:_="" ns3:_="">
    <xsd:import namespace="74f9933a-e502-49b6-a5cf-6e47a2efdf3f"/>
    <xsd:import namespace="2acd88fb-1c09-49a1-8a6e-cf936e2236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f9933a-e502-49b6-a5cf-6e47a2efdf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ba89899-66c5-46c5-b092-df1a1ba872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cd88fb-1c09-49a1-8a6e-cf936e2236c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6d6b3c5-461a-4426-b580-3b030bc62487}" ma:internalName="TaxCatchAll" ma:showField="CatchAllData" ma:web="2acd88fb-1c09-49a1-8a6e-cf936e2236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2D1D17-D5DE-4C42-855B-ECA4FFB78DAD}">
  <ds:schemaRefs>
    <ds:schemaRef ds:uri="2acd88fb-1c09-49a1-8a6e-cf936e2236c0"/>
    <ds:schemaRef ds:uri="74f9933a-e502-49b6-a5cf-6e47a2efdf3f"/>
    <ds:schemaRef ds:uri="e95d8e07-e91a-4d7d-88b2-edb154576ed2"/>
    <ds:schemaRef ds:uri="ef25fc15-6e21-4e39-94f7-f842141c902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B6C6974-9B28-406F-92C0-F6B37DA322DB}">
  <ds:schemaRefs>
    <ds:schemaRef ds:uri="2acd88fb-1c09-49a1-8a6e-cf936e2236c0"/>
    <ds:schemaRef ds:uri="74f9933a-e502-49b6-a5cf-6e47a2efdf3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B1152AA-DA37-4491-AA67-0D500EA6BA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Kavithalaya</dc:creator>
  <cp:revision>36</cp:revision>
  <dcterms:created xsi:type="dcterms:W3CDTF">2021-10-19T10:35:06Z</dcterms:created>
  <dcterms:modified xsi:type="dcterms:W3CDTF">2024-03-01T14:47:25Z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0x010100554AFE1263F99A49BC3152E65A50CC02</vt:lpwstr>
  </property>
  <property fmtid="{D5CDD505-2E9C-101B-9397-08002B2CF9AE}" pid="3" name="MediaServiceImageTags">
    <vt:lpwstr/>
  </property>
</Properties>
</file>