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1DE20-474F-E64F-8FBF-8F7B6000C7D7}" v="383" dt="2024-03-01T14:42:35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Lodhi" userId="S::ali.lodhi@ladybyronschool.co.uk::6cbe5618-bf09-4bc2-84b9-d5280afe7731" providerId="AD" clId="Web-{1461DE20-474F-E64F-8FBF-8F7B6000C7D7}"/>
    <pc:docChg chg="modSld">
      <pc:chgData name="Ali Lodhi" userId="S::ali.lodhi@ladybyronschool.co.uk::6cbe5618-bf09-4bc2-84b9-d5280afe7731" providerId="AD" clId="Web-{1461DE20-474F-E64F-8FBF-8F7B6000C7D7}" dt="2024-03-01T14:42:35.663" v="232" actId="14100"/>
      <pc:docMkLst>
        <pc:docMk/>
      </pc:docMkLst>
      <pc:sldChg chg="addSp delSp modSp">
        <pc:chgData name="Ali Lodhi" userId="S::ali.lodhi@ladybyronschool.co.uk::6cbe5618-bf09-4bc2-84b9-d5280afe7731" providerId="AD" clId="Web-{1461DE20-474F-E64F-8FBF-8F7B6000C7D7}" dt="2024-03-01T14:42:35.663" v="232" actId="14100"/>
        <pc:sldMkLst>
          <pc:docMk/>
          <pc:sldMk cId="2164912798" sldId="256"/>
        </pc:sldMkLst>
        <pc:spChg chg="add del mod">
          <ac:chgData name="Ali Lodhi" userId="S::ali.lodhi@ladybyronschool.co.uk::6cbe5618-bf09-4bc2-84b9-d5280afe7731" providerId="AD" clId="Web-{1461DE20-474F-E64F-8FBF-8F7B6000C7D7}" dt="2024-03-01T14:26:28.323" v="20" actId="20577"/>
          <ac:spMkLst>
            <pc:docMk/>
            <pc:sldMk cId="2164912798" sldId="256"/>
            <ac:spMk id="3" creationId="{001AE951-C7D3-0AE5-A6BC-7593FC90CB6C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1:14.570" v="181" actId="1076"/>
          <ac:spMkLst>
            <pc:docMk/>
            <pc:sldMk cId="2164912798" sldId="256"/>
            <ac:spMk id="11" creationId="{831CAA8C-AF71-49BC-ACFC-F0A3CDFF6C2E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30:19.942" v="157" actId="20577"/>
          <ac:spMkLst>
            <pc:docMk/>
            <pc:sldMk cId="2164912798" sldId="256"/>
            <ac:spMk id="12" creationId="{A47DCA67-52C2-4197-BEF5-D5336173E1DE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0:46.397" v="177" actId="1076"/>
          <ac:spMkLst>
            <pc:docMk/>
            <pc:sldMk cId="2164912798" sldId="256"/>
            <ac:spMk id="13" creationId="{D06EE352-F93D-414C-AF05-48845CB5F1A6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26:47.339" v="33" actId="20577"/>
          <ac:spMkLst>
            <pc:docMk/>
            <pc:sldMk cId="2164912798" sldId="256"/>
            <ac:spMk id="14" creationId="{F1B4C7EC-0445-4F6A-BCFC-576BF96DC786}"/>
          </ac:spMkLst>
        </pc:spChg>
        <pc:spChg chg="add mod">
          <ac:chgData name="Ali Lodhi" userId="S::ali.lodhi@ladybyronschool.co.uk::6cbe5618-bf09-4bc2-84b9-d5280afe7731" providerId="AD" clId="Web-{1461DE20-474F-E64F-8FBF-8F7B6000C7D7}" dt="2024-03-01T14:33:08.247" v="185"/>
          <ac:spMkLst>
            <pc:docMk/>
            <pc:sldMk cId="2164912798" sldId="256"/>
            <ac:spMk id="15" creationId="{088B3FC1-A3F4-4A14-6849-99DCE5B54786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25:57.696" v="9" actId="20577"/>
          <ac:spMkLst>
            <pc:docMk/>
            <pc:sldMk cId="2164912798" sldId="256"/>
            <ac:spMk id="19" creationId="{29550858-106E-4CB5-BB03-EC9707A04139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9:06.888" v="211" actId="20577"/>
          <ac:spMkLst>
            <pc:docMk/>
            <pc:sldMk cId="2164912798" sldId="256"/>
            <ac:spMk id="24" creationId="{1F505717-AE3C-ADE8-3D03-60391A114BC6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0:07.989" v="154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33:38.889" v="209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29:26.174" v="132" actId="20577"/>
          <ac:spMkLst>
            <pc:docMk/>
            <pc:sldMk cId="2164912798" sldId="256"/>
            <ac:spMk id="27" creationId="{6D121DD4-7974-4262-0CD2-CD253D9F0D33}"/>
          </ac:spMkLst>
        </pc:spChg>
        <pc:spChg chg="del mod">
          <ac:chgData name="Ali Lodhi" userId="S::ali.lodhi@ladybyronschool.co.uk::6cbe5618-bf09-4bc2-84b9-d5280afe7731" providerId="AD" clId="Web-{1461DE20-474F-E64F-8FBF-8F7B6000C7D7}" dt="2024-03-01T14:31:28.867" v="183"/>
          <ac:spMkLst>
            <pc:docMk/>
            <pc:sldMk cId="2164912798" sldId="256"/>
            <ac:spMk id="28" creationId="{C054F8F7-E5FB-0030-C4C0-64876F960F52}"/>
          </ac:spMkLst>
        </pc:spChg>
        <pc:picChg chg="add mod">
          <ac:chgData name="Ali Lodhi" userId="S::ali.lodhi@ladybyronschool.co.uk::6cbe5618-bf09-4bc2-84b9-d5280afe7731" providerId="AD" clId="Web-{1461DE20-474F-E64F-8FBF-8F7B6000C7D7}" dt="2024-03-01T14:42:04.474" v="228" actId="1076"/>
          <ac:picMkLst>
            <pc:docMk/>
            <pc:sldMk cId="2164912798" sldId="256"/>
            <ac:picMk id="16" creationId="{5C4F229A-22AF-0A82-B09A-E78CB65C9F31}"/>
          </ac:picMkLst>
        </pc:picChg>
        <pc:picChg chg="add mod">
          <ac:chgData name="Ali Lodhi" userId="S::ali.lodhi@ladybyronschool.co.uk::6cbe5618-bf09-4bc2-84b9-d5280afe7731" providerId="AD" clId="Web-{1461DE20-474F-E64F-8FBF-8F7B6000C7D7}" dt="2024-03-01T14:42:07.833" v="229" actId="1076"/>
          <ac:picMkLst>
            <pc:docMk/>
            <pc:sldMk cId="2164912798" sldId="256"/>
            <ac:picMk id="17" creationId="{30031957-3086-A55C-0BD5-3F13ACF724C9}"/>
          </ac:picMkLst>
        </pc:picChg>
        <pc:picChg chg="add mod">
          <ac:chgData name="Ali Lodhi" userId="S::ali.lodhi@ladybyronschool.co.uk::6cbe5618-bf09-4bc2-84b9-d5280afe7731" providerId="AD" clId="Web-{1461DE20-474F-E64F-8FBF-8F7B6000C7D7}" dt="2024-03-01T14:40:37.642" v="220" actId="1076"/>
          <ac:picMkLst>
            <pc:docMk/>
            <pc:sldMk cId="2164912798" sldId="256"/>
            <ac:picMk id="18" creationId="{6D30C49B-A07C-DE36-394C-23E42800F02E}"/>
          </ac:picMkLst>
        </pc:picChg>
        <pc:picChg chg="add mod">
          <ac:chgData name="Ali Lodhi" userId="S::ali.lodhi@ladybyronschool.co.uk::6cbe5618-bf09-4bc2-84b9-d5280afe7731" providerId="AD" clId="Web-{1461DE20-474F-E64F-8FBF-8F7B6000C7D7}" dt="2024-03-01T14:41:52.989" v="226" actId="1076"/>
          <ac:picMkLst>
            <pc:docMk/>
            <pc:sldMk cId="2164912798" sldId="256"/>
            <ac:picMk id="21" creationId="{99A50CD2-83CD-44F3-561F-F21A1B67CE38}"/>
          </ac:picMkLst>
        </pc:picChg>
        <pc:picChg chg="add mod">
          <ac:chgData name="Ali Lodhi" userId="S::ali.lodhi@ladybyronschool.co.uk::6cbe5618-bf09-4bc2-84b9-d5280afe7731" providerId="AD" clId="Web-{1461DE20-474F-E64F-8FBF-8F7B6000C7D7}" dt="2024-03-01T14:41:55.239" v="227" actId="1076"/>
          <ac:picMkLst>
            <pc:docMk/>
            <pc:sldMk cId="2164912798" sldId="256"/>
            <ac:picMk id="22" creationId="{E1FA6586-5CCD-B497-E1A8-B575E6C0511E}"/>
          </ac:picMkLst>
        </pc:picChg>
        <pc:picChg chg="add mod">
          <ac:chgData name="Ali Lodhi" userId="S::ali.lodhi@ladybyronschool.co.uk::6cbe5618-bf09-4bc2-84b9-d5280afe7731" providerId="AD" clId="Web-{1461DE20-474F-E64F-8FBF-8F7B6000C7D7}" dt="2024-03-01T14:42:35.663" v="232" actId="14100"/>
          <ac:picMkLst>
            <pc:docMk/>
            <pc:sldMk cId="2164912798" sldId="256"/>
            <ac:picMk id="23" creationId="{CEE33BC7-FF6E-4BF1-C936-2D3AB1F3DC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481362" y="1235420"/>
            <a:ext cx="6063953" cy="10156371"/>
            <a:chOff x="1362862" y="897224"/>
            <a:chExt cx="99784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310067" y="5278483"/>
              <a:ext cx="1084745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Summer2 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Spring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676128" y="4262681"/>
              <a:ext cx="1122738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Summer 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Autume 2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>
                <a:latin typeface="Comic Sans MS"/>
                <a:ea typeface="Cambria"/>
                <a:cs typeface="+mj-cs"/>
              </a:rPr>
              <a:t>Year 10 GCSE PE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Autume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4465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The structure and functions of the musculoskeletal system</a:t>
            </a:r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The structure and functions of the cardio-respiratory system</a:t>
            </a:r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5162543" y="5623857"/>
            <a:ext cx="1667899" cy="26699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GB" sz="75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Movement analysis</a:t>
            </a: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Planes and axes of movement</a:t>
            </a: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Physical training</a:t>
            </a:r>
          </a:p>
          <a:p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The components of fitness, benefits for sport and how fitness is measured and improved</a:t>
            </a:r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4395595" y="9381078"/>
            <a:ext cx="1667899" cy="200054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Effective use of warm up and cool down</a:t>
            </a: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Use of data</a:t>
            </a:r>
          </a:p>
          <a:p>
            <a:endParaRPr lang="en-GB" sz="1200">
              <a:latin typeface="Times New Roman"/>
              <a:cs typeface="Times New Roman"/>
            </a:endParaRP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Present data (including tables and graphs)</a:t>
            </a: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Analyse and evaluate data</a:t>
            </a: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240881" y="4101507"/>
            <a:ext cx="1667899" cy="107721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Anaerobic and aerobic exercise</a:t>
            </a:r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>
              <a:latin typeface="Times New Roman"/>
              <a:cs typeface="Times New Roman"/>
            </a:endParaRPr>
          </a:p>
          <a:p>
            <a:r>
              <a:rPr lang="en-GB" sz="1200">
                <a:solidFill>
                  <a:srgbClr val="371376"/>
                </a:solidFill>
                <a:latin typeface="Times New Roman"/>
                <a:cs typeface="Times New Roman"/>
              </a:rPr>
              <a:t>The short- and long-term effects of exercise</a:t>
            </a:r>
          </a:p>
          <a:p>
            <a:pPr>
              <a:spcBef>
                <a:spcPts val="338"/>
              </a:spcBef>
            </a:pPr>
            <a:endParaRPr lang="en-GB" sz="750">
              <a:latin typeface="Comic Sans MS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8B3FC1-A3F4-4A14-6849-99DCE5B54786}"/>
              </a:ext>
            </a:extLst>
          </p:cNvPr>
          <p:cNvSpPr txBox="1"/>
          <p:nvPr/>
        </p:nvSpPr>
        <p:spPr>
          <a:xfrm>
            <a:off x="564409" y="7729955"/>
            <a:ext cx="132513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GB" sz="1200">
                <a:solidFill>
                  <a:srgbClr val="371376"/>
                </a:solidFill>
                <a:latin typeface="Times New Roman"/>
                <a:ea typeface="Segoe UI"/>
                <a:cs typeface="Segoe UI"/>
              </a:rPr>
              <a:t>The principles of training and their application to personal exercise/training programmes</a:t>
            </a:r>
            <a:r>
              <a:rPr lang="en-GB" sz="1200">
                <a:solidFill>
                  <a:srgbClr val="371376"/>
                </a:solidFill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rtl="0"/>
            <a:endParaRPr lang="en-GB" sz="1200">
              <a:latin typeface="Times New Roman"/>
              <a:ea typeface="Times New Roman"/>
              <a:cs typeface="Times New Roman"/>
            </a:endParaRPr>
          </a:p>
          <a:p>
            <a:pPr rtl="0"/>
            <a:endParaRPr lang="en-GB" sz="1200">
              <a:latin typeface="Times New Roman"/>
              <a:ea typeface="Times New Roman"/>
              <a:cs typeface="Times New Roman"/>
            </a:endParaRPr>
          </a:p>
          <a:p>
            <a:pPr rtl="0"/>
            <a:r>
              <a:rPr lang="en-GB" sz="1200">
                <a:solidFill>
                  <a:srgbClr val="371376"/>
                </a:solidFill>
                <a:latin typeface="Times New Roman"/>
                <a:ea typeface="Segoe UI"/>
                <a:cs typeface="Segoe UI"/>
              </a:rPr>
              <a:t>How to optimise training and prevent injury</a:t>
            </a:r>
            <a:r>
              <a:rPr lang="en-GB" sz="1200">
                <a:solidFill>
                  <a:srgbClr val="371376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n-GB"/>
          </a:p>
        </p:txBody>
      </p:sp>
      <p:pic>
        <p:nvPicPr>
          <p:cNvPr id="16" name="Graphic 15" descr="Football ball with solid fill">
            <a:extLst>
              <a:ext uri="{FF2B5EF4-FFF2-40B4-BE49-F238E27FC236}">
                <a16:creationId xmlns:a16="http://schemas.microsoft.com/office/drawing/2014/main" id="{5C4F229A-22AF-0A82-B09A-E78CB65C9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005" y="7729709"/>
            <a:ext cx="914400" cy="914400"/>
          </a:xfrm>
          <a:prstGeom prst="rect">
            <a:avLst/>
          </a:prstGeom>
        </p:spPr>
      </p:pic>
      <p:pic>
        <p:nvPicPr>
          <p:cNvPr id="17" name="Graphic 16" descr="Skipping Rope with solid fill">
            <a:extLst>
              <a:ext uri="{FF2B5EF4-FFF2-40B4-BE49-F238E27FC236}">
                <a16:creationId xmlns:a16="http://schemas.microsoft.com/office/drawing/2014/main" id="{30031957-3086-A55C-0BD5-3F13ACF72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869" y="1027386"/>
            <a:ext cx="914400" cy="914400"/>
          </a:xfrm>
          <a:prstGeom prst="rect">
            <a:avLst/>
          </a:prstGeom>
        </p:spPr>
      </p:pic>
      <p:pic>
        <p:nvPicPr>
          <p:cNvPr id="18" name="Graphic 17" descr="Whistle with solid fill">
            <a:extLst>
              <a:ext uri="{FF2B5EF4-FFF2-40B4-BE49-F238E27FC236}">
                <a16:creationId xmlns:a16="http://schemas.microsoft.com/office/drawing/2014/main" id="{6D30C49B-A07C-DE36-394C-23E42800F0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92214" y="3641834"/>
            <a:ext cx="914400" cy="914400"/>
          </a:xfrm>
          <a:prstGeom prst="rect">
            <a:avLst/>
          </a:prstGeom>
        </p:spPr>
      </p:pic>
      <p:pic>
        <p:nvPicPr>
          <p:cNvPr id="21" name="Graphic 20" descr="Badminton with solid fill">
            <a:extLst>
              <a:ext uri="{FF2B5EF4-FFF2-40B4-BE49-F238E27FC236}">
                <a16:creationId xmlns:a16="http://schemas.microsoft.com/office/drawing/2014/main" id="{99A50CD2-83CD-44F3-561F-F21A1B67CE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0316" y="10499834"/>
            <a:ext cx="1190296" cy="1190296"/>
          </a:xfrm>
          <a:prstGeom prst="rect">
            <a:avLst/>
          </a:prstGeom>
        </p:spPr>
      </p:pic>
      <p:pic>
        <p:nvPicPr>
          <p:cNvPr id="22" name="Graphic 21" descr="Heart organ with solid fill">
            <a:extLst>
              <a:ext uri="{FF2B5EF4-FFF2-40B4-BE49-F238E27FC236}">
                <a16:creationId xmlns:a16="http://schemas.microsoft.com/office/drawing/2014/main" id="{E1FA6586-5CCD-B497-E1A8-B575E6C051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50731" y="5520559"/>
            <a:ext cx="914400" cy="914400"/>
          </a:xfrm>
          <a:prstGeom prst="rect">
            <a:avLst/>
          </a:prstGeom>
        </p:spPr>
      </p:pic>
      <p:pic>
        <p:nvPicPr>
          <p:cNvPr id="23" name="Graphic 22" descr="Skeleton with solid fill">
            <a:extLst>
              <a:ext uri="{FF2B5EF4-FFF2-40B4-BE49-F238E27FC236}">
                <a16:creationId xmlns:a16="http://schemas.microsoft.com/office/drawing/2014/main" id="{CEE33BC7-FF6E-4BF1-C936-2D3AB1F3DC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07628" y="1487214"/>
            <a:ext cx="1177158" cy="117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D1D17-D5DE-4C42-855B-ECA4FFB78DAD}">
  <ds:schemaRefs>
    <ds:schemaRef ds:uri="2acd88fb-1c09-49a1-8a6e-cf936e2236c0"/>
    <ds:schemaRef ds:uri="74f9933a-e502-49b6-a5cf-6e47a2efdf3f"/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C6974-9B28-406F-92C0-F6B37DA322DB}">
  <ds:schemaRefs>
    <ds:schemaRef ds:uri="2acd88fb-1c09-49a1-8a6e-cf936e2236c0"/>
    <ds:schemaRef ds:uri="74f9933a-e502-49b6-a5cf-6e47a2efdf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1</cp:revision>
  <dcterms:created xsi:type="dcterms:W3CDTF">2021-10-19T10:35:06Z</dcterms:created>
  <dcterms:modified xsi:type="dcterms:W3CDTF">2024-03-01T14:43:26Z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