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816DC6-9D11-4EBC-BF55-7401BE826DE9}" v="3" dt="2024-02-28T11:48:41.2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36" d="100"/>
          <a:sy n="36" d="100"/>
        </p:scale>
        <p:origin x="24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65855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70314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03604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2654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45182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9130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30264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54203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38878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43605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53306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BE788-B96A-412B-992C-FBAB0DFCF00C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1127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DD8B3837-6B6B-43CB-A50F-A7D3AB1F7F45}"/>
              </a:ext>
            </a:extLst>
          </p:cNvPr>
          <p:cNvGrpSpPr/>
          <p:nvPr/>
        </p:nvGrpSpPr>
        <p:grpSpPr>
          <a:xfrm>
            <a:off x="704970" y="1308847"/>
            <a:ext cx="6002489" cy="9000565"/>
            <a:chOff x="1862865" y="878774"/>
            <a:chExt cx="9489945" cy="5979226"/>
          </a:xfrm>
        </p:grpSpPr>
        <p:grpSp>
          <p:nvGrpSpPr>
            <p:cNvPr id="4" name="Google Shape;819;p27">
              <a:extLst>
                <a:ext uri="{FF2B5EF4-FFF2-40B4-BE49-F238E27FC236}">
                  <a16:creationId xmlns:a16="http://schemas.microsoft.com/office/drawing/2014/main" id="{0209181C-0326-4088-9E46-70CF3C8B0017}"/>
                </a:ext>
              </a:extLst>
            </p:cNvPr>
            <p:cNvGrpSpPr/>
            <p:nvPr/>
          </p:nvGrpSpPr>
          <p:grpSpPr>
            <a:xfrm>
              <a:off x="3721418" y="878774"/>
              <a:ext cx="4759138" cy="5979226"/>
              <a:chOff x="2970068" y="1165750"/>
              <a:chExt cx="3166099" cy="3977784"/>
            </a:xfrm>
          </p:grpSpPr>
          <p:sp>
            <p:nvSpPr>
              <p:cNvPr id="5" name="Google Shape;820;p27">
                <a:extLst>
                  <a:ext uri="{FF2B5EF4-FFF2-40B4-BE49-F238E27FC236}">
                    <a16:creationId xmlns:a16="http://schemas.microsoft.com/office/drawing/2014/main" id="{053FB509-4C1A-4AA2-8205-1887EE13AD19}"/>
                  </a:ext>
                </a:extLst>
              </p:cNvPr>
              <p:cNvSpPr/>
              <p:nvPr/>
            </p:nvSpPr>
            <p:spPr>
              <a:xfrm>
                <a:off x="2970068" y="1165750"/>
                <a:ext cx="3166099" cy="3977784"/>
              </a:xfrm>
              <a:custGeom>
                <a:avLst/>
                <a:gdLst/>
                <a:ahLst/>
                <a:cxnLst/>
                <a:rect l="l" t="t" r="r" b="b"/>
                <a:pathLst>
                  <a:path w="114527" h="143888" extrusionOk="0">
                    <a:moveTo>
                      <a:pt x="57841" y="0"/>
                    </a:moveTo>
                    <a:lnTo>
                      <a:pt x="48792" y="15895"/>
                    </a:lnTo>
                    <a:lnTo>
                      <a:pt x="51531" y="15895"/>
                    </a:lnTo>
                    <a:lnTo>
                      <a:pt x="51531" y="19181"/>
                    </a:lnTo>
                    <a:lnTo>
                      <a:pt x="51531" y="19979"/>
                    </a:lnTo>
                    <a:lnTo>
                      <a:pt x="51531" y="20086"/>
                    </a:lnTo>
                    <a:lnTo>
                      <a:pt x="51554" y="20217"/>
                    </a:lnTo>
                    <a:lnTo>
                      <a:pt x="51578" y="20515"/>
                    </a:lnTo>
                    <a:lnTo>
                      <a:pt x="51614" y="21098"/>
                    </a:lnTo>
                    <a:cubicBezTo>
                      <a:pt x="51638" y="21491"/>
                      <a:pt x="51650" y="21884"/>
                      <a:pt x="51697" y="22277"/>
                    </a:cubicBezTo>
                    <a:lnTo>
                      <a:pt x="51876" y="23444"/>
                    </a:lnTo>
                    <a:lnTo>
                      <a:pt x="51971" y="24027"/>
                    </a:lnTo>
                    <a:cubicBezTo>
                      <a:pt x="52007" y="24218"/>
                      <a:pt x="52066" y="24408"/>
                      <a:pt x="52102" y="24599"/>
                    </a:cubicBezTo>
                    <a:lnTo>
                      <a:pt x="52412" y="25742"/>
                    </a:lnTo>
                    <a:cubicBezTo>
                      <a:pt x="52507" y="26123"/>
                      <a:pt x="52662" y="26492"/>
                      <a:pt x="52793" y="26861"/>
                    </a:cubicBezTo>
                    <a:cubicBezTo>
                      <a:pt x="52935" y="27230"/>
                      <a:pt x="53055" y="27611"/>
                      <a:pt x="53221" y="27968"/>
                    </a:cubicBezTo>
                    <a:lnTo>
                      <a:pt x="53733" y="29028"/>
                    </a:lnTo>
                    <a:cubicBezTo>
                      <a:pt x="53817" y="29206"/>
                      <a:pt x="53900" y="29385"/>
                      <a:pt x="53995" y="29552"/>
                    </a:cubicBezTo>
                    <a:lnTo>
                      <a:pt x="54305" y="30064"/>
                    </a:lnTo>
                    <a:lnTo>
                      <a:pt x="54912" y="31064"/>
                    </a:lnTo>
                    <a:cubicBezTo>
                      <a:pt x="55138" y="31385"/>
                      <a:pt x="55376" y="31707"/>
                      <a:pt x="55614" y="32016"/>
                    </a:cubicBezTo>
                    <a:cubicBezTo>
                      <a:pt x="56067" y="32659"/>
                      <a:pt x="56615" y="33219"/>
                      <a:pt x="57150" y="33802"/>
                    </a:cubicBezTo>
                    <a:cubicBezTo>
                      <a:pt x="57400" y="34100"/>
                      <a:pt x="57710" y="34350"/>
                      <a:pt x="57996" y="34624"/>
                    </a:cubicBezTo>
                    <a:cubicBezTo>
                      <a:pt x="58293" y="34874"/>
                      <a:pt x="58567" y="35148"/>
                      <a:pt x="58877" y="35398"/>
                    </a:cubicBezTo>
                    <a:lnTo>
                      <a:pt x="59829" y="36100"/>
                    </a:lnTo>
                    <a:cubicBezTo>
                      <a:pt x="59984" y="36219"/>
                      <a:pt x="60139" y="36338"/>
                      <a:pt x="60305" y="36445"/>
                    </a:cubicBezTo>
                    <a:lnTo>
                      <a:pt x="60806" y="36755"/>
                    </a:lnTo>
                    <a:lnTo>
                      <a:pt x="61818" y="37362"/>
                    </a:lnTo>
                    <a:cubicBezTo>
                      <a:pt x="62163" y="37553"/>
                      <a:pt x="62520" y="37719"/>
                      <a:pt x="62877" y="37886"/>
                    </a:cubicBezTo>
                    <a:cubicBezTo>
                      <a:pt x="63568" y="38255"/>
                      <a:pt x="64318" y="38505"/>
                      <a:pt x="65068" y="38767"/>
                    </a:cubicBezTo>
                    <a:cubicBezTo>
                      <a:pt x="65437" y="38910"/>
                      <a:pt x="65818" y="39005"/>
                      <a:pt x="66199" y="39100"/>
                    </a:cubicBezTo>
                    <a:cubicBezTo>
                      <a:pt x="66580" y="39196"/>
                      <a:pt x="66961" y="39303"/>
                      <a:pt x="67342" y="39386"/>
                    </a:cubicBezTo>
                    <a:lnTo>
                      <a:pt x="68509" y="39577"/>
                    </a:lnTo>
                    <a:cubicBezTo>
                      <a:pt x="68902" y="39624"/>
                      <a:pt x="69295" y="39660"/>
                      <a:pt x="69676" y="39672"/>
                    </a:cubicBezTo>
                    <a:cubicBezTo>
                      <a:pt x="70176" y="39704"/>
                      <a:pt x="70946" y="39709"/>
                      <a:pt x="71403" y="39709"/>
                    </a:cubicBezTo>
                    <a:cubicBezTo>
                      <a:pt x="71632" y="39709"/>
                      <a:pt x="71783" y="39708"/>
                      <a:pt x="71783" y="39708"/>
                    </a:cubicBezTo>
                    <a:lnTo>
                      <a:pt x="94298" y="39708"/>
                    </a:lnTo>
                    <a:lnTo>
                      <a:pt x="94691" y="39743"/>
                    </a:lnTo>
                    <a:lnTo>
                      <a:pt x="94905" y="39779"/>
                    </a:lnTo>
                    <a:cubicBezTo>
                      <a:pt x="95048" y="39791"/>
                      <a:pt x="95191" y="39803"/>
                      <a:pt x="95334" y="39803"/>
                    </a:cubicBezTo>
                    <a:cubicBezTo>
                      <a:pt x="95477" y="39803"/>
                      <a:pt x="95619" y="39862"/>
                      <a:pt x="95762" y="39874"/>
                    </a:cubicBezTo>
                    <a:cubicBezTo>
                      <a:pt x="95893" y="39898"/>
                      <a:pt x="96048" y="39898"/>
                      <a:pt x="96179" y="39946"/>
                    </a:cubicBezTo>
                    <a:cubicBezTo>
                      <a:pt x="97286" y="40196"/>
                      <a:pt x="98334" y="40696"/>
                      <a:pt x="99227" y="41422"/>
                    </a:cubicBezTo>
                    <a:cubicBezTo>
                      <a:pt x="100096" y="42160"/>
                      <a:pt x="100799" y="43101"/>
                      <a:pt x="101263" y="44149"/>
                    </a:cubicBezTo>
                    <a:cubicBezTo>
                      <a:pt x="101680" y="45196"/>
                      <a:pt x="101870" y="46339"/>
                      <a:pt x="101787" y="47494"/>
                    </a:cubicBezTo>
                    <a:cubicBezTo>
                      <a:pt x="101727" y="48566"/>
                      <a:pt x="101370" y="49566"/>
                      <a:pt x="100846" y="50483"/>
                    </a:cubicBezTo>
                    <a:cubicBezTo>
                      <a:pt x="100263" y="51447"/>
                      <a:pt x="99251" y="52507"/>
                      <a:pt x="98286" y="53078"/>
                    </a:cubicBezTo>
                    <a:cubicBezTo>
                      <a:pt x="98060" y="53245"/>
                      <a:pt x="97774" y="53328"/>
                      <a:pt x="97536" y="53471"/>
                    </a:cubicBezTo>
                    <a:cubicBezTo>
                      <a:pt x="97405" y="53543"/>
                      <a:pt x="97262" y="53578"/>
                      <a:pt x="97131" y="53626"/>
                    </a:cubicBezTo>
                    <a:cubicBezTo>
                      <a:pt x="97001" y="53674"/>
                      <a:pt x="96870" y="53733"/>
                      <a:pt x="96739" y="53769"/>
                    </a:cubicBezTo>
                    <a:cubicBezTo>
                      <a:pt x="96596" y="53793"/>
                      <a:pt x="95119" y="54102"/>
                      <a:pt x="94572" y="54150"/>
                    </a:cubicBezTo>
                    <a:cubicBezTo>
                      <a:pt x="94504" y="54154"/>
                      <a:pt x="94416" y="54155"/>
                      <a:pt x="94320" y="54155"/>
                    </a:cubicBezTo>
                    <a:cubicBezTo>
                      <a:pt x="94128" y="54155"/>
                      <a:pt x="93909" y="54150"/>
                      <a:pt x="93774" y="54150"/>
                    </a:cubicBezTo>
                    <a:lnTo>
                      <a:pt x="19705" y="54150"/>
                    </a:lnTo>
                    <a:lnTo>
                      <a:pt x="19562" y="54114"/>
                    </a:lnTo>
                    <a:lnTo>
                      <a:pt x="19265" y="54102"/>
                    </a:lnTo>
                    <a:lnTo>
                      <a:pt x="18681" y="54126"/>
                    </a:lnTo>
                    <a:cubicBezTo>
                      <a:pt x="18288" y="54150"/>
                      <a:pt x="17895" y="54150"/>
                      <a:pt x="17514" y="54209"/>
                    </a:cubicBezTo>
                    <a:cubicBezTo>
                      <a:pt x="14383" y="54567"/>
                      <a:pt x="11335" y="55674"/>
                      <a:pt x="8716" y="57424"/>
                    </a:cubicBezTo>
                    <a:cubicBezTo>
                      <a:pt x="6120" y="59186"/>
                      <a:pt x="3953" y="61568"/>
                      <a:pt x="2417" y="64318"/>
                    </a:cubicBezTo>
                    <a:cubicBezTo>
                      <a:pt x="917" y="67080"/>
                      <a:pt x="96" y="70235"/>
                      <a:pt x="24" y="73367"/>
                    </a:cubicBezTo>
                    <a:cubicBezTo>
                      <a:pt x="0" y="73807"/>
                      <a:pt x="12" y="74010"/>
                      <a:pt x="12" y="74295"/>
                    </a:cubicBezTo>
                    <a:cubicBezTo>
                      <a:pt x="12" y="74343"/>
                      <a:pt x="12" y="74474"/>
                      <a:pt x="24" y="74557"/>
                    </a:cubicBezTo>
                    <a:lnTo>
                      <a:pt x="36" y="74855"/>
                    </a:lnTo>
                    <a:lnTo>
                      <a:pt x="60" y="75438"/>
                    </a:lnTo>
                    <a:cubicBezTo>
                      <a:pt x="84" y="75831"/>
                      <a:pt x="84" y="76224"/>
                      <a:pt x="143" y="76617"/>
                    </a:cubicBezTo>
                    <a:lnTo>
                      <a:pt x="322" y="77784"/>
                    </a:lnTo>
                    <a:cubicBezTo>
                      <a:pt x="357" y="77974"/>
                      <a:pt x="381" y="78165"/>
                      <a:pt x="429" y="78355"/>
                    </a:cubicBezTo>
                    <a:lnTo>
                      <a:pt x="560" y="78939"/>
                    </a:lnTo>
                    <a:lnTo>
                      <a:pt x="869" y="80082"/>
                    </a:lnTo>
                    <a:cubicBezTo>
                      <a:pt x="977" y="80451"/>
                      <a:pt x="1119" y="80820"/>
                      <a:pt x="1250" y="81189"/>
                    </a:cubicBezTo>
                    <a:cubicBezTo>
                      <a:pt x="1393" y="81558"/>
                      <a:pt x="1512" y="81939"/>
                      <a:pt x="1691" y="82296"/>
                    </a:cubicBezTo>
                    <a:cubicBezTo>
                      <a:pt x="2977" y="85166"/>
                      <a:pt x="4929" y="87737"/>
                      <a:pt x="7382" y="89702"/>
                    </a:cubicBezTo>
                    <a:cubicBezTo>
                      <a:pt x="9835" y="91655"/>
                      <a:pt x="12764" y="93048"/>
                      <a:pt x="15859" y="93655"/>
                    </a:cubicBezTo>
                    <a:lnTo>
                      <a:pt x="17026" y="93845"/>
                    </a:lnTo>
                    <a:lnTo>
                      <a:pt x="17610" y="93929"/>
                    </a:lnTo>
                    <a:cubicBezTo>
                      <a:pt x="17812" y="93952"/>
                      <a:pt x="18003" y="93952"/>
                      <a:pt x="18193" y="93964"/>
                    </a:cubicBezTo>
                    <a:lnTo>
                      <a:pt x="19372" y="94024"/>
                    </a:lnTo>
                    <a:lnTo>
                      <a:pt x="19669" y="94036"/>
                    </a:lnTo>
                    <a:lnTo>
                      <a:pt x="94643" y="94036"/>
                    </a:lnTo>
                    <a:lnTo>
                      <a:pt x="94869" y="94048"/>
                    </a:lnTo>
                    <a:cubicBezTo>
                      <a:pt x="95024" y="94060"/>
                      <a:pt x="95167" y="94072"/>
                      <a:pt x="95310" y="94072"/>
                    </a:cubicBezTo>
                    <a:cubicBezTo>
                      <a:pt x="95381" y="94072"/>
                      <a:pt x="95453" y="94083"/>
                      <a:pt x="95524" y="94095"/>
                    </a:cubicBezTo>
                    <a:lnTo>
                      <a:pt x="95727" y="94131"/>
                    </a:lnTo>
                    <a:cubicBezTo>
                      <a:pt x="95869" y="94155"/>
                      <a:pt x="96012" y="94167"/>
                      <a:pt x="96155" y="94191"/>
                    </a:cubicBezTo>
                    <a:cubicBezTo>
                      <a:pt x="96703" y="94345"/>
                      <a:pt x="97251" y="94476"/>
                      <a:pt x="97751" y="94750"/>
                    </a:cubicBezTo>
                    <a:cubicBezTo>
                      <a:pt x="98286" y="94976"/>
                      <a:pt x="98739" y="95322"/>
                      <a:pt x="99203" y="95655"/>
                    </a:cubicBezTo>
                    <a:cubicBezTo>
                      <a:pt x="99620" y="96048"/>
                      <a:pt x="100060" y="96429"/>
                      <a:pt x="100382" y="96905"/>
                    </a:cubicBezTo>
                    <a:cubicBezTo>
                      <a:pt x="100751" y="97346"/>
                      <a:pt x="100989" y="97870"/>
                      <a:pt x="101251" y="98382"/>
                    </a:cubicBezTo>
                    <a:cubicBezTo>
                      <a:pt x="101299" y="98513"/>
                      <a:pt x="101334" y="98643"/>
                      <a:pt x="101394" y="98774"/>
                    </a:cubicBezTo>
                    <a:cubicBezTo>
                      <a:pt x="101430" y="98917"/>
                      <a:pt x="101501" y="99036"/>
                      <a:pt x="101525" y="99179"/>
                    </a:cubicBezTo>
                    <a:cubicBezTo>
                      <a:pt x="101584" y="99453"/>
                      <a:pt x="101692" y="99727"/>
                      <a:pt x="101703" y="100013"/>
                    </a:cubicBezTo>
                    <a:cubicBezTo>
                      <a:pt x="101727" y="100156"/>
                      <a:pt x="101751" y="100287"/>
                      <a:pt x="101775" y="100429"/>
                    </a:cubicBezTo>
                    <a:lnTo>
                      <a:pt x="101799" y="100870"/>
                    </a:lnTo>
                    <a:lnTo>
                      <a:pt x="101823" y="101084"/>
                    </a:lnTo>
                    <a:lnTo>
                      <a:pt x="101834" y="101191"/>
                    </a:lnTo>
                    <a:lnTo>
                      <a:pt x="101834" y="101299"/>
                    </a:lnTo>
                    <a:cubicBezTo>
                      <a:pt x="101834" y="101334"/>
                      <a:pt x="101823" y="101358"/>
                      <a:pt x="101823" y="101370"/>
                    </a:cubicBezTo>
                    <a:cubicBezTo>
                      <a:pt x="101811" y="101513"/>
                      <a:pt x="101799" y="101656"/>
                      <a:pt x="101787" y="101799"/>
                    </a:cubicBezTo>
                    <a:cubicBezTo>
                      <a:pt x="101811" y="102096"/>
                      <a:pt x="101715" y="102370"/>
                      <a:pt x="101692" y="102656"/>
                    </a:cubicBezTo>
                    <a:cubicBezTo>
                      <a:pt x="101692" y="102799"/>
                      <a:pt x="101632" y="102930"/>
                      <a:pt x="101596" y="103073"/>
                    </a:cubicBezTo>
                    <a:cubicBezTo>
                      <a:pt x="101561" y="103204"/>
                      <a:pt x="101525" y="103346"/>
                      <a:pt x="101501" y="103477"/>
                    </a:cubicBezTo>
                    <a:cubicBezTo>
                      <a:pt x="101144" y="104561"/>
                      <a:pt x="100537" y="105561"/>
                      <a:pt x="99739" y="106383"/>
                    </a:cubicBezTo>
                    <a:cubicBezTo>
                      <a:pt x="98917" y="107192"/>
                      <a:pt x="97917" y="107799"/>
                      <a:pt x="96846" y="108157"/>
                    </a:cubicBezTo>
                    <a:cubicBezTo>
                      <a:pt x="96715" y="108204"/>
                      <a:pt x="96572" y="108216"/>
                      <a:pt x="96429" y="108264"/>
                    </a:cubicBezTo>
                    <a:cubicBezTo>
                      <a:pt x="96298" y="108288"/>
                      <a:pt x="96167" y="108359"/>
                      <a:pt x="96024" y="108359"/>
                    </a:cubicBezTo>
                    <a:cubicBezTo>
                      <a:pt x="95881" y="108383"/>
                      <a:pt x="95738" y="108395"/>
                      <a:pt x="95596" y="108419"/>
                    </a:cubicBezTo>
                    <a:cubicBezTo>
                      <a:pt x="95524" y="108430"/>
                      <a:pt x="95453" y="108454"/>
                      <a:pt x="95381" y="108454"/>
                    </a:cubicBezTo>
                    <a:lnTo>
                      <a:pt x="95167" y="108466"/>
                    </a:lnTo>
                    <a:cubicBezTo>
                      <a:pt x="95024" y="108466"/>
                      <a:pt x="94881" y="108466"/>
                      <a:pt x="94738" y="108478"/>
                    </a:cubicBezTo>
                    <a:cubicBezTo>
                      <a:pt x="94691" y="108478"/>
                      <a:pt x="94512" y="108466"/>
                      <a:pt x="94393" y="108466"/>
                    </a:cubicBezTo>
                    <a:lnTo>
                      <a:pt x="71283" y="108466"/>
                    </a:lnTo>
                    <a:lnTo>
                      <a:pt x="70985" y="108490"/>
                    </a:lnTo>
                    <a:lnTo>
                      <a:pt x="70402" y="108526"/>
                    </a:lnTo>
                    <a:cubicBezTo>
                      <a:pt x="70009" y="108538"/>
                      <a:pt x="69616" y="108561"/>
                      <a:pt x="69235" y="108597"/>
                    </a:cubicBezTo>
                    <a:lnTo>
                      <a:pt x="68068" y="108764"/>
                    </a:lnTo>
                    <a:cubicBezTo>
                      <a:pt x="67675" y="108835"/>
                      <a:pt x="67283" y="108883"/>
                      <a:pt x="66902" y="108990"/>
                    </a:cubicBezTo>
                    <a:cubicBezTo>
                      <a:pt x="66140" y="109181"/>
                      <a:pt x="65366" y="109359"/>
                      <a:pt x="64639" y="109657"/>
                    </a:cubicBezTo>
                    <a:cubicBezTo>
                      <a:pt x="64270" y="109788"/>
                      <a:pt x="63889" y="109919"/>
                      <a:pt x="63532" y="110073"/>
                    </a:cubicBezTo>
                    <a:lnTo>
                      <a:pt x="62460" y="110585"/>
                    </a:lnTo>
                    <a:lnTo>
                      <a:pt x="61937" y="110847"/>
                    </a:lnTo>
                    <a:cubicBezTo>
                      <a:pt x="61758" y="110931"/>
                      <a:pt x="61591" y="111038"/>
                      <a:pt x="61425" y="111145"/>
                    </a:cubicBezTo>
                    <a:lnTo>
                      <a:pt x="60413" y="111752"/>
                    </a:lnTo>
                    <a:cubicBezTo>
                      <a:pt x="60079" y="111967"/>
                      <a:pt x="59782" y="112217"/>
                      <a:pt x="59460" y="112443"/>
                    </a:cubicBezTo>
                    <a:cubicBezTo>
                      <a:pt x="59151" y="112681"/>
                      <a:pt x="58817" y="112907"/>
                      <a:pt x="58531" y="113169"/>
                    </a:cubicBezTo>
                    <a:cubicBezTo>
                      <a:pt x="58079" y="113586"/>
                      <a:pt x="57603" y="114003"/>
                      <a:pt x="57174" y="114443"/>
                    </a:cubicBezTo>
                    <a:cubicBezTo>
                      <a:pt x="57115" y="114503"/>
                      <a:pt x="57043" y="114586"/>
                      <a:pt x="56960" y="114681"/>
                    </a:cubicBezTo>
                    <a:cubicBezTo>
                      <a:pt x="56912" y="114717"/>
                      <a:pt x="56876" y="114765"/>
                      <a:pt x="56841" y="114800"/>
                    </a:cubicBezTo>
                    <a:cubicBezTo>
                      <a:pt x="56567" y="115110"/>
                      <a:pt x="56234" y="115479"/>
                      <a:pt x="56055" y="115681"/>
                    </a:cubicBezTo>
                    <a:lnTo>
                      <a:pt x="55341" y="116622"/>
                    </a:lnTo>
                    <a:lnTo>
                      <a:pt x="54995" y="117098"/>
                    </a:lnTo>
                    <a:cubicBezTo>
                      <a:pt x="54876" y="117253"/>
                      <a:pt x="54781" y="117432"/>
                      <a:pt x="54674" y="117586"/>
                    </a:cubicBezTo>
                    <a:lnTo>
                      <a:pt x="54067" y="118598"/>
                    </a:lnTo>
                    <a:cubicBezTo>
                      <a:pt x="53864" y="118944"/>
                      <a:pt x="53709" y="119301"/>
                      <a:pt x="53531" y="119658"/>
                    </a:cubicBezTo>
                    <a:cubicBezTo>
                      <a:pt x="53364" y="120015"/>
                      <a:pt x="53174" y="120360"/>
                      <a:pt x="53043" y="120730"/>
                    </a:cubicBezTo>
                    <a:lnTo>
                      <a:pt x="52638" y="121837"/>
                    </a:lnTo>
                    <a:cubicBezTo>
                      <a:pt x="52566" y="122027"/>
                      <a:pt x="52495" y="122206"/>
                      <a:pt x="52447" y="122396"/>
                    </a:cubicBezTo>
                    <a:lnTo>
                      <a:pt x="52293" y="122968"/>
                    </a:lnTo>
                    <a:lnTo>
                      <a:pt x="51995" y="124111"/>
                    </a:lnTo>
                    <a:cubicBezTo>
                      <a:pt x="51923" y="124504"/>
                      <a:pt x="51864" y="124897"/>
                      <a:pt x="51804" y="125278"/>
                    </a:cubicBezTo>
                    <a:cubicBezTo>
                      <a:pt x="51757" y="125671"/>
                      <a:pt x="51673" y="126064"/>
                      <a:pt x="51662" y="126445"/>
                    </a:cubicBezTo>
                    <a:lnTo>
                      <a:pt x="51578" y="127623"/>
                    </a:lnTo>
                    <a:lnTo>
                      <a:pt x="51531" y="128207"/>
                    </a:lnTo>
                    <a:lnTo>
                      <a:pt x="51531" y="128600"/>
                    </a:lnTo>
                    <a:lnTo>
                      <a:pt x="51531" y="129409"/>
                    </a:lnTo>
                    <a:lnTo>
                      <a:pt x="51531" y="131017"/>
                    </a:lnTo>
                    <a:lnTo>
                      <a:pt x="51531" y="143887"/>
                    </a:lnTo>
                    <a:lnTo>
                      <a:pt x="64187" y="143887"/>
                    </a:lnTo>
                    <a:lnTo>
                      <a:pt x="64187" y="131017"/>
                    </a:lnTo>
                    <a:lnTo>
                      <a:pt x="64187" y="129409"/>
                    </a:lnTo>
                    <a:lnTo>
                      <a:pt x="64187" y="128600"/>
                    </a:lnTo>
                    <a:lnTo>
                      <a:pt x="64187" y="128207"/>
                    </a:lnTo>
                    <a:lnTo>
                      <a:pt x="64163" y="127980"/>
                    </a:lnTo>
                    <a:cubicBezTo>
                      <a:pt x="64175" y="127838"/>
                      <a:pt x="64163" y="127695"/>
                      <a:pt x="64163" y="127540"/>
                    </a:cubicBezTo>
                    <a:cubicBezTo>
                      <a:pt x="64163" y="127397"/>
                      <a:pt x="64211" y="127266"/>
                      <a:pt x="64223" y="127123"/>
                    </a:cubicBezTo>
                    <a:cubicBezTo>
                      <a:pt x="64246" y="126980"/>
                      <a:pt x="64246" y="126837"/>
                      <a:pt x="64282" y="126695"/>
                    </a:cubicBezTo>
                    <a:cubicBezTo>
                      <a:pt x="64318" y="126564"/>
                      <a:pt x="64354" y="126421"/>
                      <a:pt x="64389" y="126290"/>
                    </a:cubicBezTo>
                    <a:cubicBezTo>
                      <a:pt x="64663" y="125194"/>
                      <a:pt x="65508" y="123909"/>
                      <a:pt x="66282" y="123063"/>
                    </a:cubicBezTo>
                    <a:cubicBezTo>
                      <a:pt x="66401" y="122956"/>
                      <a:pt x="66532" y="122849"/>
                      <a:pt x="66651" y="122730"/>
                    </a:cubicBezTo>
                    <a:cubicBezTo>
                      <a:pt x="66747" y="122623"/>
                      <a:pt x="66878" y="122563"/>
                      <a:pt x="66985" y="122468"/>
                    </a:cubicBezTo>
                    <a:cubicBezTo>
                      <a:pt x="67104" y="122396"/>
                      <a:pt x="67211" y="122289"/>
                      <a:pt x="67330" y="122218"/>
                    </a:cubicBezTo>
                    <a:cubicBezTo>
                      <a:pt x="67461" y="122146"/>
                      <a:pt x="67580" y="122075"/>
                      <a:pt x="67699" y="122004"/>
                    </a:cubicBezTo>
                    <a:cubicBezTo>
                      <a:pt x="67759" y="121956"/>
                      <a:pt x="67818" y="121920"/>
                      <a:pt x="67878" y="121884"/>
                    </a:cubicBezTo>
                    <a:lnTo>
                      <a:pt x="68080" y="121801"/>
                    </a:lnTo>
                    <a:cubicBezTo>
                      <a:pt x="68211" y="121742"/>
                      <a:pt x="68330" y="121670"/>
                      <a:pt x="68461" y="121611"/>
                    </a:cubicBezTo>
                    <a:lnTo>
                      <a:pt x="68866" y="121468"/>
                    </a:lnTo>
                    <a:cubicBezTo>
                      <a:pt x="69116" y="121349"/>
                      <a:pt x="69402" y="121301"/>
                      <a:pt x="69676" y="121218"/>
                    </a:cubicBezTo>
                    <a:cubicBezTo>
                      <a:pt x="69807" y="121170"/>
                      <a:pt x="69950" y="121170"/>
                      <a:pt x="70092" y="121146"/>
                    </a:cubicBezTo>
                    <a:cubicBezTo>
                      <a:pt x="70235" y="121122"/>
                      <a:pt x="70378" y="121099"/>
                      <a:pt x="70521" y="121075"/>
                    </a:cubicBezTo>
                    <a:cubicBezTo>
                      <a:pt x="70664" y="121075"/>
                      <a:pt x="70807" y="121063"/>
                      <a:pt x="70950" y="121063"/>
                    </a:cubicBezTo>
                    <a:lnTo>
                      <a:pt x="71164" y="121015"/>
                    </a:lnTo>
                    <a:lnTo>
                      <a:pt x="71283" y="120968"/>
                    </a:lnTo>
                    <a:lnTo>
                      <a:pt x="94393" y="120968"/>
                    </a:lnTo>
                    <a:cubicBezTo>
                      <a:pt x="94516" y="120968"/>
                      <a:pt x="94603" y="120994"/>
                      <a:pt x="94760" y="120994"/>
                    </a:cubicBezTo>
                    <a:cubicBezTo>
                      <a:pt x="94787" y="120994"/>
                      <a:pt x="94815" y="120993"/>
                      <a:pt x="94845" y="120991"/>
                    </a:cubicBezTo>
                    <a:lnTo>
                      <a:pt x="96024" y="120956"/>
                    </a:lnTo>
                    <a:lnTo>
                      <a:pt x="96608" y="120932"/>
                    </a:lnTo>
                    <a:cubicBezTo>
                      <a:pt x="96810" y="120908"/>
                      <a:pt x="97001" y="120884"/>
                      <a:pt x="97191" y="120861"/>
                    </a:cubicBezTo>
                    <a:lnTo>
                      <a:pt x="98358" y="120682"/>
                    </a:lnTo>
                    <a:cubicBezTo>
                      <a:pt x="98751" y="120622"/>
                      <a:pt x="99132" y="120503"/>
                      <a:pt x="99513" y="120420"/>
                    </a:cubicBezTo>
                    <a:cubicBezTo>
                      <a:pt x="99894" y="120313"/>
                      <a:pt x="100275" y="120229"/>
                      <a:pt x="100656" y="120099"/>
                    </a:cubicBezTo>
                    <a:cubicBezTo>
                      <a:pt x="103656" y="119134"/>
                      <a:pt x="106406" y="117443"/>
                      <a:pt x="108633" y="115229"/>
                    </a:cubicBezTo>
                    <a:cubicBezTo>
                      <a:pt x="110836" y="112990"/>
                      <a:pt x="112514" y="110228"/>
                      <a:pt x="113467" y="107228"/>
                    </a:cubicBezTo>
                    <a:cubicBezTo>
                      <a:pt x="113574" y="106847"/>
                      <a:pt x="113669" y="106466"/>
                      <a:pt x="113776" y="106085"/>
                    </a:cubicBezTo>
                    <a:cubicBezTo>
                      <a:pt x="113860" y="105692"/>
                      <a:pt x="113979" y="105323"/>
                      <a:pt x="114026" y="104930"/>
                    </a:cubicBezTo>
                    <a:cubicBezTo>
                      <a:pt x="114146" y="104144"/>
                      <a:pt x="114288" y="103370"/>
                      <a:pt x="114300" y="102584"/>
                    </a:cubicBezTo>
                    <a:lnTo>
                      <a:pt x="114348" y="101418"/>
                    </a:lnTo>
                    <a:cubicBezTo>
                      <a:pt x="114348" y="101358"/>
                      <a:pt x="114336" y="101322"/>
                      <a:pt x="114336" y="101287"/>
                    </a:cubicBezTo>
                    <a:lnTo>
                      <a:pt x="114336" y="101191"/>
                    </a:lnTo>
                    <a:lnTo>
                      <a:pt x="114336" y="100906"/>
                    </a:lnTo>
                    <a:lnTo>
                      <a:pt x="114324" y="100310"/>
                    </a:lnTo>
                    <a:cubicBezTo>
                      <a:pt x="114300" y="99929"/>
                      <a:pt x="114288" y="99536"/>
                      <a:pt x="114253" y="99144"/>
                    </a:cubicBezTo>
                    <a:lnTo>
                      <a:pt x="114086" y="97977"/>
                    </a:lnTo>
                    <a:cubicBezTo>
                      <a:pt x="113979" y="97191"/>
                      <a:pt x="113765" y="96429"/>
                      <a:pt x="113562" y="95667"/>
                    </a:cubicBezTo>
                    <a:cubicBezTo>
                      <a:pt x="113479" y="95286"/>
                      <a:pt x="113324" y="94917"/>
                      <a:pt x="113193" y="94548"/>
                    </a:cubicBezTo>
                    <a:cubicBezTo>
                      <a:pt x="113062" y="94179"/>
                      <a:pt x="112931" y="93810"/>
                      <a:pt x="112776" y="93440"/>
                    </a:cubicBezTo>
                    <a:cubicBezTo>
                      <a:pt x="112121" y="92012"/>
                      <a:pt x="111371" y="90619"/>
                      <a:pt x="110407" y="89369"/>
                    </a:cubicBezTo>
                    <a:cubicBezTo>
                      <a:pt x="109478" y="88095"/>
                      <a:pt x="108359" y="86987"/>
                      <a:pt x="107168" y="85963"/>
                    </a:cubicBezTo>
                    <a:cubicBezTo>
                      <a:pt x="105930" y="84999"/>
                      <a:pt x="104621" y="84106"/>
                      <a:pt x="103192" y="83451"/>
                    </a:cubicBezTo>
                    <a:cubicBezTo>
                      <a:pt x="101787" y="82737"/>
                      <a:pt x="100263" y="82272"/>
                      <a:pt x="98727" y="81915"/>
                    </a:cubicBezTo>
                    <a:cubicBezTo>
                      <a:pt x="98346" y="81844"/>
                      <a:pt x="97953" y="81784"/>
                      <a:pt x="97560" y="81725"/>
                    </a:cubicBezTo>
                    <a:lnTo>
                      <a:pt x="96977" y="81641"/>
                    </a:lnTo>
                    <a:cubicBezTo>
                      <a:pt x="96786" y="81606"/>
                      <a:pt x="96596" y="81582"/>
                      <a:pt x="96393" y="81582"/>
                    </a:cubicBezTo>
                    <a:lnTo>
                      <a:pt x="95226" y="81534"/>
                    </a:lnTo>
                    <a:lnTo>
                      <a:pt x="94643" y="81522"/>
                    </a:lnTo>
                    <a:lnTo>
                      <a:pt x="19872" y="81522"/>
                    </a:lnTo>
                    <a:lnTo>
                      <a:pt x="19693" y="81510"/>
                    </a:lnTo>
                    <a:lnTo>
                      <a:pt x="19574" y="81499"/>
                    </a:lnTo>
                    <a:cubicBezTo>
                      <a:pt x="19431" y="81487"/>
                      <a:pt x="19288" y="81475"/>
                      <a:pt x="19146" y="81463"/>
                    </a:cubicBezTo>
                    <a:cubicBezTo>
                      <a:pt x="19074" y="81463"/>
                      <a:pt x="19003" y="81463"/>
                      <a:pt x="18931" y="81451"/>
                    </a:cubicBezTo>
                    <a:lnTo>
                      <a:pt x="18717" y="81415"/>
                    </a:lnTo>
                    <a:cubicBezTo>
                      <a:pt x="18586" y="81391"/>
                      <a:pt x="18443" y="81368"/>
                      <a:pt x="18300" y="81356"/>
                    </a:cubicBezTo>
                    <a:cubicBezTo>
                      <a:pt x="17181" y="81129"/>
                      <a:pt x="16145" y="80629"/>
                      <a:pt x="15240" y="79915"/>
                    </a:cubicBezTo>
                    <a:cubicBezTo>
                      <a:pt x="14335" y="79213"/>
                      <a:pt x="13633" y="78260"/>
                      <a:pt x="13169" y="77224"/>
                    </a:cubicBezTo>
                    <a:cubicBezTo>
                      <a:pt x="13085" y="77105"/>
                      <a:pt x="13061" y="76962"/>
                      <a:pt x="13014" y="76831"/>
                    </a:cubicBezTo>
                    <a:cubicBezTo>
                      <a:pt x="12966" y="76700"/>
                      <a:pt x="12907" y="76569"/>
                      <a:pt x="12859" y="76426"/>
                    </a:cubicBezTo>
                    <a:cubicBezTo>
                      <a:pt x="12835" y="76296"/>
                      <a:pt x="12800" y="76153"/>
                      <a:pt x="12764" y="76022"/>
                    </a:cubicBezTo>
                    <a:lnTo>
                      <a:pt x="12704" y="75819"/>
                    </a:lnTo>
                    <a:cubicBezTo>
                      <a:pt x="12692" y="75748"/>
                      <a:pt x="12680" y="75676"/>
                      <a:pt x="12680" y="75605"/>
                    </a:cubicBezTo>
                    <a:cubicBezTo>
                      <a:pt x="12657" y="75462"/>
                      <a:pt x="12633" y="75319"/>
                      <a:pt x="12609" y="75176"/>
                    </a:cubicBezTo>
                    <a:cubicBezTo>
                      <a:pt x="12573" y="75045"/>
                      <a:pt x="12597" y="74891"/>
                      <a:pt x="12585" y="74748"/>
                    </a:cubicBezTo>
                    <a:lnTo>
                      <a:pt x="12549" y="74295"/>
                    </a:lnTo>
                    <a:cubicBezTo>
                      <a:pt x="12549" y="74033"/>
                      <a:pt x="12549" y="73700"/>
                      <a:pt x="12561" y="73617"/>
                    </a:cubicBezTo>
                    <a:cubicBezTo>
                      <a:pt x="12597" y="72462"/>
                      <a:pt x="12895" y="71343"/>
                      <a:pt x="13431" y="70342"/>
                    </a:cubicBezTo>
                    <a:cubicBezTo>
                      <a:pt x="13990" y="69354"/>
                      <a:pt x="14776" y="68473"/>
                      <a:pt x="15717" y="67830"/>
                    </a:cubicBezTo>
                    <a:cubicBezTo>
                      <a:pt x="16681" y="67199"/>
                      <a:pt x="17764" y="66806"/>
                      <a:pt x="18896" y="66663"/>
                    </a:cubicBezTo>
                    <a:cubicBezTo>
                      <a:pt x="19038" y="66640"/>
                      <a:pt x="19181" y="66651"/>
                      <a:pt x="19324" y="66640"/>
                    </a:cubicBezTo>
                    <a:lnTo>
                      <a:pt x="19538" y="66628"/>
                    </a:lnTo>
                    <a:lnTo>
                      <a:pt x="19646" y="66640"/>
                    </a:lnTo>
                    <a:lnTo>
                      <a:pt x="94572" y="66640"/>
                    </a:lnTo>
                    <a:lnTo>
                      <a:pt x="94679" y="66628"/>
                    </a:lnTo>
                    <a:lnTo>
                      <a:pt x="94822" y="66616"/>
                    </a:lnTo>
                    <a:lnTo>
                      <a:pt x="95119" y="66604"/>
                    </a:lnTo>
                    <a:lnTo>
                      <a:pt x="95703" y="66568"/>
                    </a:lnTo>
                    <a:cubicBezTo>
                      <a:pt x="96096" y="66544"/>
                      <a:pt x="96489" y="66544"/>
                      <a:pt x="96881" y="66485"/>
                    </a:cubicBezTo>
                    <a:lnTo>
                      <a:pt x="98048" y="66306"/>
                    </a:lnTo>
                    <a:lnTo>
                      <a:pt x="98632" y="66211"/>
                    </a:lnTo>
                    <a:lnTo>
                      <a:pt x="99203" y="66080"/>
                    </a:lnTo>
                    <a:lnTo>
                      <a:pt x="100346" y="65782"/>
                    </a:lnTo>
                    <a:cubicBezTo>
                      <a:pt x="100727" y="65675"/>
                      <a:pt x="101096" y="65520"/>
                      <a:pt x="101465" y="65389"/>
                    </a:cubicBezTo>
                    <a:cubicBezTo>
                      <a:pt x="101834" y="65247"/>
                      <a:pt x="102215" y="65127"/>
                      <a:pt x="102561" y="64961"/>
                    </a:cubicBezTo>
                    <a:cubicBezTo>
                      <a:pt x="103275" y="64616"/>
                      <a:pt x="104001" y="64306"/>
                      <a:pt x="104656" y="63877"/>
                    </a:cubicBezTo>
                    <a:cubicBezTo>
                      <a:pt x="107288" y="62318"/>
                      <a:pt x="109693" y="59960"/>
                      <a:pt x="111348" y="57365"/>
                    </a:cubicBezTo>
                    <a:cubicBezTo>
                      <a:pt x="111383" y="57317"/>
                      <a:pt x="111419" y="57257"/>
                      <a:pt x="111455" y="57198"/>
                    </a:cubicBezTo>
                    <a:cubicBezTo>
                      <a:pt x="111467" y="57174"/>
                      <a:pt x="111479" y="57150"/>
                      <a:pt x="111490" y="57138"/>
                    </a:cubicBezTo>
                    <a:lnTo>
                      <a:pt x="111490" y="57126"/>
                    </a:lnTo>
                    <a:cubicBezTo>
                      <a:pt x="113074" y="54519"/>
                      <a:pt x="114074" y="51531"/>
                      <a:pt x="114288" y="48483"/>
                    </a:cubicBezTo>
                    <a:cubicBezTo>
                      <a:pt x="114527" y="45363"/>
                      <a:pt x="114026" y="42172"/>
                      <a:pt x="112812" y="39255"/>
                    </a:cubicBezTo>
                    <a:cubicBezTo>
                      <a:pt x="111562" y="36362"/>
                      <a:pt x="109633" y="33778"/>
                      <a:pt x="107228" y="31766"/>
                    </a:cubicBezTo>
                    <a:cubicBezTo>
                      <a:pt x="104799" y="29766"/>
                      <a:pt x="101894" y="28349"/>
                      <a:pt x="98810" y="27682"/>
                    </a:cubicBezTo>
                    <a:cubicBezTo>
                      <a:pt x="98429" y="27587"/>
                      <a:pt x="98036" y="27540"/>
                      <a:pt x="97643" y="27480"/>
                    </a:cubicBezTo>
                    <a:cubicBezTo>
                      <a:pt x="97251" y="27420"/>
                      <a:pt x="96870" y="27349"/>
                      <a:pt x="96477" y="27325"/>
                    </a:cubicBezTo>
                    <a:lnTo>
                      <a:pt x="95298" y="27266"/>
                    </a:lnTo>
                    <a:lnTo>
                      <a:pt x="94715" y="27218"/>
                    </a:lnTo>
                    <a:lnTo>
                      <a:pt x="94298" y="27206"/>
                    </a:lnTo>
                    <a:lnTo>
                      <a:pt x="71783" y="27206"/>
                    </a:lnTo>
                    <a:cubicBezTo>
                      <a:pt x="71140" y="27206"/>
                      <a:pt x="70676" y="27182"/>
                      <a:pt x="70676" y="27182"/>
                    </a:cubicBezTo>
                    <a:cubicBezTo>
                      <a:pt x="70650" y="27185"/>
                      <a:pt x="70624" y="27186"/>
                      <a:pt x="70598" y="27186"/>
                    </a:cubicBezTo>
                    <a:cubicBezTo>
                      <a:pt x="70484" y="27186"/>
                      <a:pt x="70376" y="27166"/>
                      <a:pt x="70259" y="27147"/>
                    </a:cubicBezTo>
                    <a:cubicBezTo>
                      <a:pt x="70116" y="27123"/>
                      <a:pt x="69973" y="27111"/>
                      <a:pt x="69830" y="27087"/>
                    </a:cubicBezTo>
                    <a:lnTo>
                      <a:pt x="69426" y="26980"/>
                    </a:lnTo>
                    <a:cubicBezTo>
                      <a:pt x="69283" y="26944"/>
                      <a:pt x="69140" y="26932"/>
                      <a:pt x="69009" y="26861"/>
                    </a:cubicBezTo>
                    <a:cubicBezTo>
                      <a:pt x="68747" y="26754"/>
                      <a:pt x="68473" y="26694"/>
                      <a:pt x="68223" y="26551"/>
                    </a:cubicBezTo>
                    <a:lnTo>
                      <a:pt x="67842" y="26361"/>
                    </a:lnTo>
                    <a:cubicBezTo>
                      <a:pt x="67723" y="26289"/>
                      <a:pt x="67604" y="26206"/>
                      <a:pt x="67473" y="26135"/>
                    </a:cubicBezTo>
                    <a:lnTo>
                      <a:pt x="67294" y="26027"/>
                    </a:lnTo>
                    <a:cubicBezTo>
                      <a:pt x="67235" y="25992"/>
                      <a:pt x="67175" y="25944"/>
                      <a:pt x="67116" y="25896"/>
                    </a:cubicBezTo>
                    <a:cubicBezTo>
                      <a:pt x="67009" y="25813"/>
                      <a:pt x="66890" y="25730"/>
                      <a:pt x="66771" y="25646"/>
                    </a:cubicBezTo>
                    <a:cubicBezTo>
                      <a:pt x="66663" y="25563"/>
                      <a:pt x="66568" y="25444"/>
                      <a:pt x="66461" y="25361"/>
                    </a:cubicBezTo>
                    <a:cubicBezTo>
                      <a:pt x="66354" y="25254"/>
                      <a:pt x="66223" y="25182"/>
                      <a:pt x="66140" y="25063"/>
                    </a:cubicBezTo>
                    <a:cubicBezTo>
                      <a:pt x="65961" y="24837"/>
                      <a:pt x="65735" y="24658"/>
                      <a:pt x="65592" y="24408"/>
                    </a:cubicBezTo>
                    <a:cubicBezTo>
                      <a:pt x="64889" y="23503"/>
                      <a:pt x="64401" y="22444"/>
                      <a:pt x="64235" y="21313"/>
                    </a:cubicBezTo>
                    <a:cubicBezTo>
                      <a:pt x="64211" y="21170"/>
                      <a:pt x="64175" y="20110"/>
                      <a:pt x="64175" y="20074"/>
                    </a:cubicBezTo>
                    <a:lnTo>
                      <a:pt x="64175" y="19979"/>
                    </a:lnTo>
                    <a:lnTo>
                      <a:pt x="64175" y="19169"/>
                    </a:lnTo>
                    <a:lnTo>
                      <a:pt x="64175" y="15895"/>
                    </a:lnTo>
                    <a:lnTo>
                      <a:pt x="66890" y="15895"/>
                    </a:lnTo>
                    <a:lnTo>
                      <a:pt x="57841" y="0"/>
                    </a:ln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txBody>
              <a:bodyPr spcFirstLastPara="1" wrap="square" lIns="51427" tIns="51427" rIns="51427" bIns="51427" anchor="ctr" anchorCtr="0">
                <a:noAutofit/>
              </a:bodyPr>
              <a:lstStyle/>
              <a:p>
                <a:endParaRPr sz="1013"/>
              </a:p>
            </p:txBody>
          </p:sp>
          <p:sp>
            <p:nvSpPr>
              <p:cNvPr id="6" name="Google Shape;821;p27">
                <a:extLst>
                  <a:ext uri="{FF2B5EF4-FFF2-40B4-BE49-F238E27FC236}">
                    <a16:creationId xmlns:a16="http://schemas.microsoft.com/office/drawing/2014/main" id="{203F47E9-CAA3-4DE8-91E9-AB4D3DCAE8DE}"/>
                  </a:ext>
                </a:extLst>
              </p:cNvPr>
              <p:cNvSpPr/>
              <p:nvPr/>
            </p:nvSpPr>
            <p:spPr>
              <a:xfrm>
                <a:off x="3124740" y="1467244"/>
                <a:ext cx="2847490" cy="3675956"/>
              </a:xfrm>
              <a:custGeom>
                <a:avLst/>
                <a:gdLst/>
                <a:ahLst/>
                <a:cxnLst/>
                <a:rect l="l" t="t" r="r" b="b"/>
                <a:pathLst>
                  <a:path w="103002" h="132970" extrusionOk="0">
                    <a:moveTo>
                      <a:pt x="51507" y="1"/>
                    </a:moveTo>
                    <a:lnTo>
                      <a:pt x="51507" y="3727"/>
                    </a:lnTo>
                    <a:lnTo>
                      <a:pt x="52757" y="3727"/>
                    </a:lnTo>
                    <a:lnTo>
                      <a:pt x="52757" y="1"/>
                    </a:lnTo>
                    <a:close/>
                    <a:moveTo>
                      <a:pt x="51507" y="7442"/>
                    </a:moveTo>
                    <a:lnTo>
                      <a:pt x="51507" y="9180"/>
                    </a:lnTo>
                    <a:cubicBezTo>
                      <a:pt x="51507" y="9883"/>
                      <a:pt x="51566" y="10573"/>
                      <a:pt x="51662" y="11252"/>
                    </a:cubicBezTo>
                    <a:lnTo>
                      <a:pt x="52888" y="11073"/>
                    </a:lnTo>
                    <a:cubicBezTo>
                      <a:pt x="52793" y="10454"/>
                      <a:pt x="52757" y="9823"/>
                      <a:pt x="52757" y="9180"/>
                    </a:cubicBezTo>
                    <a:lnTo>
                      <a:pt x="52757" y="7442"/>
                    </a:lnTo>
                    <a:close/>
                    <a:moveTo>
                      <a:pt x="53888" y="14467"/>
                    </a:moveTo>
                    <a:lnTo>
                      <a:pt x="52757" y="14979"/>
                    </a:lnTo>
                    <a:cubicBezTo>
                      <a:pt x="53293" y="16157"/>
                      <a:pt x="53995" y="17265"/>
                      <a:pt x="54840" y="18265"/>
                    </a:cubicBezTo>
                    <a:lnTo>
                      <a:pt x="55781" y="17455"/>
                    </a:lnTo>
                    <a:cubicBezTo>
                      <a:pt x="55019" y="16550"/>
                      <a:pt x="54376" y="15550"/>
                      <a:pt x="53888" y="14467"/>
                    </a:cubicBezTo>
                    <a:close/>
                    <a:moveTo>
                      <a:pt x="58424" y="19812"/>
                    </a:moveTo>
                    <a:lnTo>
                      <a:pt x="57734" y="20848"/>
                    </a:lnTo>
                    <a:cubicBezTo>
                      <a:pt x="58817" y="21575"/>
                      <a:pt x="59984" y="22146"/>
                      <a:pt x="61222" y="22551"/>
                    </a:cubicBezTo>
                    <a:lnTo>
                      <a:pt x="61603" y="21360"/>
                    </a:lnTo>
                    <a:cubicBezTo>
                      <a:pt x="60484" y="21003"/>
                      <a:pt x="59412" y="20479"/>
                      <a:pt x="58424" y="19812"/>
                    </a:cubicBezTo>
                    <a:close/>
                    <a:moveTo>
                      <a:pt x="65092" y="21979"/>
                    </a:moveTo>
                    <a:lnTo>
                      <a:pt x="65056" y="23218"/>
                    </a:lnTo>
                    <a:cubicBezTo>
                      <a:pt x="65211" y="23218"/>
                      <a:pt x="65378" y="23230"/>
                      <a:pt x="65544" y="23230"/>
                    </a:cubicBezTo>
                    <a:lnTo>
                      <a:pt x="68795" y="23230"/>
                    </a:lnTo>
                    <a:lnTo>
                      <a:pt x="68795" y="21979"/>
                    </a:lnTo>
                    <a:close/>
                    <a:moveTo>
                      <a:pt x="72521" y="21979"/>
                    </a:moveTo>
                    <a:lnTo>
                      <a:pt x="72521" y="23230"/>
                    </a:lnTo>
                    <a:lnTo>
                      <a:pt x="76248" y="23230"/>
                    </a:lnTo>
                    <a:lnTo>
                      <a:pt x="76248" y="21979"/>
                    </a:lnTo>
                    <a:close/>
                    <a:moveTo>
                      <a:pt x="79975" y="21979"/>
                    </a:moveTo>
                    <a:lnTo>
                      <a:pt x="79975" y="23230"/>
                    </a:lnTo>
                    <a:lnTo>
                      <a:pt x="83689" y="23230"/>
                    </a:lnTo>
                    <a:lnTo>
                      <a:pt x="83689" y="21979"/>
                    </a:lnTo>
                    <a:close/>
                    <a:moveTo>
                      <a:pt x="87416" y="21979"/>
                    </a:moveTo>
                    <a:lnTo>
                      <a:pt x="87416" y="23230"/>
                    </a:lnTo>
                    <a:lnTo>
                      <a:pt x="88952" y="23230"/>
                    </a:lnTo>
                    <a:cubicBezTo>
                      <a:pt x="89654" y="23230"/>
                      <a:pt x="90357" y="23277"/>
                      <a:pt x="91035" y="23396"/>
                    </a:cubicBezTo>
                    <a:lnTo>
                      <a:pt x="91238" y="22170"/>
                    </a:lnTo>
                    <a:cubicBezTo>
                      <a:pt x="90488" y="22039"/>
                      <a:pt x="89726" y="21979"/>
                      <a:pt x="88952" y="21979"/>
                    </a:cubicBezTo>
                    <a:close/>
                    <a:moveTo>
                      <a:pt x="94941" y="23313"/>
                    </a:moveTo>
                    <a:lnTo>
                      <a:pt x="94417" y="24444"/>
                    </a:lnTo>
                    <a:cubicBezTo>
                      <a:pt x="95488" y="24944"/>
                      <a:pt x="96477" y="25599"/>
                      <a:pt x="97370" y="26385"/>
                    </a:cubicBezTo>
                    <a:lnTo>
                      <a:pt x="98191" y="25444"/>
                    </a:lnTo>
                    <a:cubicBezTo>
                      <a:pt x="97215" y="24587"/>
                      <a:pt x="96119" y="23873"/>
                      <a:pt x="94941" y="23313"/>
                    </a:cubicBezTo>
                    <a:close/>
                    <a:moveTo>
                      <a:pt x="100739" y="28373"/>
                    </a:moveTo>
                    <a:lnTo>
                      <a:pt x="99691" y="29052"/>
                    </a:lnTo>
                    <a:cubicBezTo>
                      <a:pt x="100346" y="30052"/>
                      <a:pt x="100846" y="31135"/>
                      <a:pt x="101192" y="32266"/>
                    </a:cubicBezTo>
                    <a:lnTo>
                      <a:pt x="102382" y="31897"/>
                    </a:lnTo>
                    <a:cubicBezTo>
                      <a:pt x="102001" y="30659"/>
                      <a:pt x="101442" y="29468"/>
                      <a:pt x="100739" y="28373"/>
                    </a:cubicBezTo>
                    <a:close/>
                    <a:moveTo>
                      <a:pt x="102989" y="35731"/>
                    </a:moveTo>
                    <a:lnTo>
                      <a:pt x="101751" y="35755"/>
                    </a:lnTo>
                    <a:cubicBezTo>
                      <a:pt x="101751" y="35850"/>
                      <a:pt x="101751" y="35934"/>
                      <a:pt x="101751" y="36017"/>
                    </a:cubicBezTo>
                    <a:cubicBezTo>
                      <a:pt x="101751" y="37124"/>
                      <a:pt x="101608" y="38220"/>
                      <a:pt x="101334" y="39267"/>
                    </a:cubicBezTo>
                    <a:lnTo>
                      <a:pt x="102537" y="39589"/>
                    </a:lnTo>
                    <a:cubicBezTo>
                      <a:pt x="102846" y="38434"/>
                      <a:pt x="103001" y="37231"/>
                      <a:pt x="103001" y="36017"/>
                    </a:cubicBezTo>
                    <a:cubicBezTo>
                      <a:pt x="103001" y="35922"/>
                      <a:pt x="102989" y="35826"/>
                      <a:pt x="102989" y="35731"/>
                    </a:cubicBezTo>
                    <a:close/>
                    <a:moveTo>
                      <a:pt x="99977" y="42541"/>
                    </a:moveTo>
                    <a:cubicBezTo>
                      <a:pt x="99370" y="43553"/>
                      <a:pt x="98620" y="44482"/>
                      <a:pt x="97763" y="45304"/>
                    </a:cubicBezTo>
                    <a:lnTo>
                      <a:pt x="98620" y="46209"/>
                    </a:lnTo>
                    <a:cubicBezTo>
                      <a:pt x="99560" y="45316"/>
                      <a:pt x="100382" y="44292"/>
                      <a:pt x="101037" y="43172"/>
                    </a:cubicBezTo>
                    <a:lnTo>
                      <a:pt x="99977" y="42541"/>
                    </a:lnTo>
                    <a:close/>
                    <a:moveTo>
                      <a:pt x="94881" y="47363"/>
                    </a:moveTo>
                    <a:cubicBezTo>
                      <a:pt x="93833" y="47911"/>
                      <a:pt x="92714" y="48316"/>
                      <a:pt x="91547" y="48554"/>
                    </a:cubicBezTo>
                    <a:lnTo>
                      <a:pt x="91797" y="49769"/>
                    </a:lnTo>
                    <a:cubicBezTo>
                      <a:pt x="93071" y="49507"/>
                      <a:pt x="94310" y="49066"/>
                      <a:pt x="95465" y="48471"/>
                    </a:cubicBezTo>
                    <a:lnTo>
                      <a:pt x="94881" y="47363"/>
                    </a:lnTo>
                    <a:close/>
                    <a:moveTo>
                      <a:pt x="17205" y="48816"/>
                    </a:moveTo>
                    <a:lnTo>
                      <a:pt x="17205" y="50054"/>
                    </a:lnTo>
                    <a:lnTo>
                      <a:pt x="20931" y="50054"/>
                    </a:lnTo>
                    <a:lnTo>
                      <a:pt x="20931" y="48816"/>
                    </a:lnTo>
                    <a:close/>
                    <a:moveTo>
                      <a:pt x="24658" y="48816"/>
                    </a:moveTo>
                    <a:lnTo>
                      <a:pt x="24658" y="50054"/>
                    </a:lnTo>
                    <a:lnTo>
                      <a:pt x="28373" y="50054"/>
                    </a:lnTo>
                    <a:lnTo>
                      <a:pt x="28373" y="48816"/>
                    </a:lnTo>
                    <a:close/>
                    <a:moveTo>
                      <a:pt x="32100" y="48816"/>
                    </a:moveTo>
                    <a:lnTo>
                      <a:pt x="32100" y="50054"/>
                    </a:lnTo>
                    <a:lnTo>
                      <a:pt x="35826" y="50054"/>
                    </a:lnTo>
                    <a:lnTo>
                      <a:pt x="35826" y="48816"/>
                    </a:lnTo>
                    <a:close/>
                    <a:moveTo>
                      <a:pt x="39553" y="48816"/>
                    </a:moveTo>
                    <a:lnTo>
                      <a:pt x="39553" y="50054"/>
                    </a:lnTo>
                    <a:lnTo>
                      <a:pt x="43280" y="50054"/>
                    </a:lnTo>
                    <a:lnTo>
                      <a:pt x="43280" y="48816"/>
                    </a:lnTo>
                    <a:close/>
                    <a:moveTo>
                      <a:pt x="47006" y="48816"/>
                    </a:moveTo>
                    <a:lnTo>
                      <a:pt x="47006" y="50054"/>
                    </a:lnTo>
                    <a:lnTo>
                      <a:pt x="50721" y="50054"/>
                    </a:lnTo>
                    <a:lnTo>
                      <a:pt x="50721" y="48816"/>
                    </a:lnTo>
                    <a:close/>
                    <a:moveTo>
                      <a:pt x="54448" y="48816"/>
                    </a:moveTo>
                    <a:lnTo>
                      <a:pt x="54448" y="50054"/>
                    </a:lnTo>
                    <a:lnTo>
                      <a:pt x="58174" y="50054"/>
                    </a:lnTo>
                    <a:lnTo>
                      <a:pt x="58174" y="48816"/>
                    </a:lnTo>
                    <a:close/>
                    <a:moveTo>
                      <a:pt x="61901" y="48816"/>
                    </a:moveTo>
                    <a:lnTo>
                      <a:pt x="61901" y="50054"/>
                    </a:lnTo>
                    <a:lnTo>
                      <a:pt x="65628" y="50054"/>
                    </a:lnTo>
                    <a:lnTo>
                      <a:pt x="65628" y="48816"/>
                    </a:lnTo>
                    <a:close/>
                    <a:moveTo>
                      <a:pt x="69342" y="48816"/>
                    </a:moveTo>
                    <a:lnTo>
                      <a:pt x="69342" y="50054"/>
                    </a:lnTo>
                    <a:lnTo>
                      <a:pt x="73069" y="50054"/>
                    </a:lnTo>
                    <a:lnTo>
                      <a:pt x="73069" y="48816"/>
                    </a:lnTo>
                    <a:close/>
                    <a:moveTo>
                      <a:pt x="76796" y="48816"/>
                    </a:moveTo>
                    <a:lnTo>
                      <a:pt x="76796" y="50054"/>
                    </a:lnTo>
                    <a:lnTo>
                      <a:pt x="80522" y="50054"/>
                    </a:lnTo>
                    <a:lnTo>
                      <a:pt x="80522" y="48816"/>
                    </a:lnTo>
                    <a:close/>
                    <a:moveTo>
                      <a:pt x="84249" y="48816"/>
                    </a:moveTo>
                    <a:lnTo>
                      <a:pt x="84249" y="50054"/>
                    </a:lnTo>
                    <a:lnTo>
                      <a:pt x="87976" y="50054"/>
                    </a:lnTo>
                    <a:lnTo>
                      <a:pt x="87976" y="48816"/>
                    </a:lnTo>
                    <a:close/>
                    <a:moveTo>
                      <a:pt x="13454" y="48828"/>
                    </a:moveTo>
                    <a:cubicBezTo>
                      <a:pt x="12157" y="48876"/>
                      <a:pt x="10871" y="49102"/>
                      <a:pt x="9632" y="49507"/>
                    </a:cubicBezTo>
                    <a:lnTo>
                      <a:pt x="10013" y="50685"/>
                    </a:lnTo>
                    <a:cubicBezTo>
                      <a:pt x="11145" y="50316"/>
                      <a:pt x="12311" y="50114"/>
                      <a:pt x="13502" y="50066"/>
                    </a:cubicBezTo>
                    <a:lnTo>
                      <a:pt x="13454" y="48828"/>
                    </a:lnTo>
                    <a:close/>
                    <a:moveTo>
                      <a:pt x="6144" y="51209"/>
                    </a:moveTo>
                    <a:cubicBezTo>
                      <a:pt x="5072" y="51935"/>
                      <a:pt x="4096" y="52805"/>
                      <a:pt x="3251" y="53805"/>
                    </a:cubicBezTo>
                    <a:lnTo>
                      <a:pt x="4203" y="54602"/>
                    </a:lnTo>
                    <a:cubicBezTo>
                      <a:pt x="4965" y="53698"/>
                      <a:pt x="5858" y="52900"/>
                      <a:pt x="6834" y="52233"/>
                    </a:cubicBezTo>
                    <a:lnTo>
                      <a:pt x="6144" y="51209"/>
                    </a:lnTo>
                    <a:close/>
                    <a:moveTo>
                      <a:pt x="1179" y="57091"/>
                    </a:moveTo>
                    <a:cubicBezTo>
                      <a:pt x="643" y="58270"/>
                      <a:pt x="286" y="59532"/>
                      <a:pt x="96" y="60818"/>
                    </a:cubicBezTo>
                    <a:lnTo>
                      <a:pt x="1322" y="60996"/>
                    </a:lnTo>
                    <a:cubicBezTo>
                      <a:pt x="1489" y="59817"/>
                      <a:pt x="1822" y="58674"/>
                      <a:pt x="2310" y="57603"/>
                    </a:cubicBezTo>
                    <a:lnTo>
                      <a:pt x="1179" y="57091"/>
                    </a:lnTo>
                    <a:close/>
                    <a:moveTo>
                      <a:pt x="1239" y="64568"/>
                    </a:moveTo>
                    <a:lnTo>
                      <a:pt x="0" y="64675"/>
                    </a:lnTo>
                    <a:cubicBezTo>
                      <a:pt x="107" y="65973"/>
                      <a:pt x="405" y="67247"/>
                      <a:pt x="869" y="68461"/>
                    </a:cubicBezTo>
                    <a:lnTo>
                      <a:pt x="2024" y="68021"/>
                    </a:lnTo>
                    <a:cubicBezTo>
                      <a:pt x="1608" y="66914"/>
                      <a:pt x="1346" y="65747"/>
                      <a:pt x="1239" y="64568"/>
                    </a:cubicBezTo>
                    <a:close/>
                    <a:moveTo>
                      <a:pt x="3739" y="71116"/>
                    </a:moveTo>
                    <a:lnTo>
                      <a:pt x="2751" y="71855"/>
                    </a:lnTo>
                    <a:cubicBezTo>
                      <a:pt x="3525" y="72902"/>
                      <a:pt x="4453" y="73831"/>
                      <a:pt x="5477" y="74617"/>
                    </a:cubicBezTo>
                    <a:lnTo>
                      <a:pt x="6239" y="73629"/>
                    </a:lnTo>
                    <a:cubicBezTo>
                      <a:pt x="5287" y="72902"/>
                      <a:pt x="4453" y="72057"/>
                      <a:pt x="3739" y="71116"/>
                    </a:cubicBezTo>
                    <a:close/>
                    <a:moveTo>
                      <a:pt x="9323" y="75367"/>
                    </a:moveTo>
                    <a:lnTo>
                      <a:pt x="8870" y="76522"/>
                    </a:lnTo>
                    <a:cubicBezTo>
                      <a:pt x="10073" y="76998"/>
                      <a:pt x="11347" y="77296"/>
                      <a:pt x="12645" y="77415"/>
                    </a:cubicBezTo>
                    <a:lnTo>
                      <a:pt x="12764" y="76177"/>
                    </a:lnTo>
                    <a:cubicBezTo>
                      <a:pt x="11585" y="76069"/>
                      <a:pt x="10418" y="75796"/>
                      <a:pt x="9323" y="75367"/>
                    </a:cubicBezTo>
                    <a:close/>
                    <a:moveTo>
                      <a:pt x="16431" y="76236"/>
                    </a:moveTo>
                    <a:lnTo>
                      <a:pt x="16431" y="77486"/>
                    </a:lnTo>
                    <a:lnTo>
                      <a:pt x="20158" y="77486"/>
                    </a:lnTo>
                    <a:lnTo>
                      <a:pt x="20158" y="76236"/>
                    </a:lnTo>
                    <a:close/>
                    <a:moveTo>
                      <a:pt x="23872" y="76236"/>
                    </a:moveTo>
                    <a:lnTo>
                      <a:pt x="23872" y="77486"/>
                    </a:lnTo>
                    <a:lnTo>
                      <a:pt x="27599" y="77486"/>
                    </a:lnTo>
                    <a:lnTo>
                      <a:pt x="27599" y="76236"/>
                    </a:lnTo>
                    <a:close/>
                    <a:moveTo>
                      <a:pt x="31326" y="76236"/>
                    </a:moveTo>
                    <a:lnTo>
                      <a:pt x="31326" y="77486"/>
                    </a:lnTo>
                    <a:lnTo>
                      <a:pt x="35052" y="77486"/>
                    </a:lnTo>
                    <a:lnTo>
                      <a:pt x="35052" y="76236"/>
                    </a:lnTo>
                    <a:close/>
                    <a:moveTo>
                      <a:pt x="38779" y="76236"/>
                    </a:moveTo>
                    <a:lnTo>
                      <a:pt x="38779" y="77486"/>
                    </a:lnTo>
                    <a:lnTo>
                      <a:pt x="42494" y="77486"/>
                    </a:lnTo>
                    <a:lnTo>
                      <a:pt x="42494" y="76236"/>
                    </a:lnTo>
                    <a:close/>
                    <a:moveTo>
                      <a:pt x="46220" y="76236"/>
                    </a:moveTo>
                    <a:lnTo>
                      <a:pt x="46220" y="77486"/>
                    </a:lnTo>
                    <a:lnTo>
                      <a:pt x="49947" y="77486"/>
                    </a:lnTo>
                    <a:lnTo>
                      <a:pt x="49947" y="76236"/>
                    </a:lnTo>
                    <a:close/>
                    <a:moveTo>
                      <a:pt x="53674" y="76236"/>
                    </a:moveTo>
                    <a:lnTo>
                      <a:pt x="53674" y="77486"/>
                    </a:lnTo>
                    <a:lnTo>
                      <a:pt x="57400" y="77486"/>
                    </a:lnTo>
                    <a:lnTo>
                      <a:pt x="57400" y="76236"/>
                    </a:lnTo>
                    <a:close/>
                    <a:moveTo>
                      <a:pt x="61127" y="76236"/>
                    </a:moveTo>
                    <a:lnTo>
                      <a:pt x="61127" y="77486"/>
                    </a:lnTo>
                    <a:lnTo>
                      <a:pt x="64842" y="77486"/>
                    </a:lnTo>
                    <a:lnTo>
                      <a:pt x="64842" y="76236"/>
                    </a:lnTo>
                    <a:close/>
                    <a:moveTo>
                      <a:pt x="68568" y="76236"/>
                    </a:moveTo>
                    <a:lnTo>
                      <a:pt x="68568" y="77486"/>
                    </a:lnTo>
                    <a:lnTo>
                      <a:pt x="72295" y="77486"/>
                    </a:lnTo>
                    <a:lnTo>
                      <a:pt x="72295" y="76236"/>
                    </a:lnTo>
                    <a:close/>
                    <a:moveTo>
                      <a:pt x="76022" y="76236"/>
                    </a:moveTo>
                    <a:lnTo>
                      <a:pt x="76022" y="77486"/>
                    </a:lnTo>
                    <a:lnTo>
                      <a:pt x="79748" y="77486"/>
                    </a:lnTo>
                    <a:lnTo>
                      <a:pt x="79748" y="76236"/>
                    </a:lnTo>
                    <a:close/>
                    <a:moveTo>
                      <a:pt x="83475" y="76236"/>
                    </a:moveTo>
                    <a:lnTo>
                      <a:pt x="83475" y="77486"/>
                    </a:lnTo>
                    <a:lnTo>
                      <a:pt x="87190" y="77486"/>
                    </a:lnTo>
                    <a:lnTo>
                      <a:pt x="87190" y="76236"/>
                    </a:lnTo>
                    <a:close/>
                    <a:moveTo>
                      <a:pt x="91000" y="76391"/>
                    </a:moveTo>
                    <a:lnTo>
                      <a:pt x="90821" y="77617"/>
                    </a:lnTo>
                    <a:cubicBezTo>
                      <a:pt x="92000" y="77784"/>
                      <a:pt x="93143" y="78117"/>
                      <a:pt x="94214" y="78605"/>
                    </a:cubicBezTo>
                    <a:lnTo>
                      <a:pt x="94726" y="77474"/>
                    </a:lnTo>
                    <a:cubicBezTo>
                      <a:pt x="93548" y="76939"/>
                      <a:pt x="92286" y="76569"/>
                      <a:pt x="91000" y="76391"/>
                    </a:cubicBezTo>
                    <a:close/>
                    <a:moveTo>
                      <a:pt x="98013" y="79546"/>
                    </a:moveTo>
                    <a:lnTo>
                      <a:pt x="97215" y="80499"/>
                    </a:lnTo>
                    <a:cubicBezTo>
                      <a:pt x="98120" y="81261"/>
                      <a:pt x="98917" y="82153"/>
                      <a:pt x="99572" y="83130"/>
                    </a:cubicBezTo>
                    <a:lnTo>
                      <a:pt x="100608" y="82439"/>
                    </a:lnTo>
                    <a:cubicBezTo>
                      <a:pt x="99882" y="81356"/>
                      <a:pt x="99001" y="80391"/>
                      <a:pt x="98013" y="79546"/>
                    </a:cubicBezTo>
                    <a:close/>
                    <a:moveTo>
                      <a:pt x="102311" y="85928"/>
                    </a:moveTo>
                    <a:lnTo>
                      <a:pt x="101132" y="86309"/>
                    </a:lnTo>
                    <a:cubicBezTo>
                      <a:pt x="101489" y="87440"/>
                      <a:pt x="101703" y="88607"/>
                      <a:pt x="101751" y="89797"/>
                    </a:cubicBezTo>
                    <a:lnTo>
                      <a:pt x="102989" y="89750"/>
                    </a:lnTo>
                    <a:cubicBezTo>
                      <a:pt x="102942" y="88452"/>
                      <a:pt x="102716" y="87166"/>
                      <a:pt x="102311" y="85928"/>
                    </a:cubicBezTo>
                    <a:close/>
                    <a:moveTo>
                      <a:pt x="101430" y="93333"/>
                    </a:moveTo>
                    <a:cubicBezTo>
                      <a:pt x="101156" y="94488"/>
                      <a:pt x="100727" y="95596"/>
                      <a:pt x="100156" y="96631"/>
                    </a:cubicBezTo>
                    <a:lnTo>
                      <a:pt x="101239" y="97239"/>
                    </a:lnTo>
                    <a:cubicBezTo>
                      <a:pt x="101870" y="96096"/>
                      <a:pt x="102346" y="94881"/>
                      <a:pt x="102632" y="93619"/>
                    </a:cubicBezTo>
                    <a:lnTo>
                      <a:pt x="101430" y="93333"/>
                    </a:lnTo>
                    <a:close/>
                    <a:moveTo>
                      <a:pt x="98024" y="99465"/>
                    </a:moveTo>
                    <a:cubicBezTo>
                      <a:pt x="97191" y="100310"/>
                      <a:pt x="96239" y="101025"/>
                      <a:pt x="95215" y="101608"/>
                    </a:cubicBezTo>
                    <a:lnTo>
                      <a:pt x="95822" y="102692"/>
                    </a:lnTo>
                    <a:cubicBezTo>
                      <a:pt x="96953" y="102061"/>
                      <a:pt x="97989" y="101263"/>
                      <a:pt x="98906" y="100346"/>
                    </a:cubicBezTo>
                    <a:lnTo>
                      <a:pt x="98024" y="99465"/>
                    </a:lnTo>
                    <a:close/>
                    <a:moveTo>
                      <a:pt x="66009" y="103239"/>
                    </a:moveTo>
                    <a:lnTo>
                      <a:pt x="66009" y="104478"/>
                    </a:lnTo>
                    <a:lnTo>
                      <a:pt x="69735" y="104478"/>
                    </a:lnTo>
                    <a:lnTo>
                      <a:pt x="69735" y="103239"/>
                    </a:lnTo>
                    <a:close/>
                    <a:moveTo>
                      <a:pt x="73462" y="103239"/>
                    </a:moveTo>
                    <a:lnTo>
                      <a:pt x="73462" y="104478"/>
                    </a:lnTo>
                    <a:lnTo>
                      <a:pt x="77189" y="104478"/>
                    </a:lnTo>
                    <a:lnTo>
                      <a:pt x="77189" y="103239"/>
                    </a:lnTo>
                    <a:close/>
                    <a:moveTo>
                      <a:pt x="80915" y="103239"/>
                    </a:moveTo>
                    <a:lnTo>
                      <a:pt x="80915" y="104478"/>
                    </a:lnTo>
                    <a:lnTo>
                      <a:pt x="84630" y="104478"/>
                    </a:lnTo>
                    <a:lnTo>
                      <a:pt x="84630" y="103239"/>
                    </a:lnTo>
                    <a:close/>
                    <a:moveTo>
                      <a:pt x="91917" y="102894"/>
                    </a:moveTo>
                    <a:cubicBezTo>
                      <a:pt x="90952" y="103120"/>
                      <a:pt x="89952" y="103239"/>
                      <a:pt x="88952" y="103239"/>
                    </a:cubicBezTo>
                    <a:lnTo>
                      <a:pt x="88357" y="103239"/>
                    </a:lnTo>
                    <a:lnTo>
                      <a:pt x="88357" y="104478"/>
                    </a:lnTo>
                    <a:lnTo>
                      <a:pt x="88952" y="104478"/>
                    </a:lnTo>
                    <a:cubicBezTo>
                      <a:pt x="90047" y="104478"/>
                      <a:pt x="91143" y="104359"/>
                      <a:pt x="92202" y="104109"/>
                    </a:cubicBezTo>
                    <a:lnTo>
                      <a:pt x="91917" y="102894"/>
                    </a:lnTo>
                    <a:close/>
                    <a:moveTo>
                      <a:pt x="62175" y="103644"/>
                    </a:moveTo>
                    <a:cubicBezTo>
                      <a:pt x="60913" y="103954"/>
                      <a:pt x="59698" y="104442"/>
                      <a:pt x="58567" y="105097"/>
                    </a:cubicBezTo>
                    <a:lnTo>
                      <a:pt x="59186" y="106168"/>
                    </a:lnTo>
                    <a:cubicBezTo>
                      <a:pt x="60210" y="105585"/>
                      <a:pt x="61317" y="105132"/>
                      <a:pt x="62472" y="104847"/>
                    </a:cubicBezTo>
                    <a:lnTo>
                      <a:pt x="62175" y="103644"/>
                    </a:lnTo>
                    <a:close/>
                    <a:moveTo>
                      <a:pt x="55495" y="107478"/>
                    </a:moveTo>
                    <a:cubicBezTo>
                      <a:pt x="54590" y="108407"/>
                      <a:pt x="53817" y="109454"/>
                      <a:pt x="53197" y="110597"/>
                    </a:cubicBezTo>
                    <a:lnTo>
                      <a:pt x="54293" y="111193"/>
                    </a:lnTo>
                    <a:cubicBezTo>
                      <a:pt x="54852" y="110145"/>
                      <a:pt x="55555" y="109193"/>
                      <a:pt x="56388" y="108335"/>
                    </a:cubicBezTo>
                    <a:lnTo>
                      <a:pt x="55495" y="107478"/>
                    </a:lnTo>
                    <a:close/>
                    <a:moveTo>
                      <a:pt x="51840" y="114241"/>
                    </a:moveTo>
                    <a:cubicBezTo>
                      <a:pt x="51626" y="115229"/>
                      <a:pt x="51507" y="116253"/>
                      <a:pt x="51507" y="117277"/>
                    </a:cubicBezTo>
                    <a:lnTo>
                      <a:pt x="51507" y="118075"/>
                    </a:lnTo>
                    <a:lnTo>
                      <a:pt x="52745" y="118075"/>
                    </a:lnTo>
                    <a:lnTo>
                      <a:pt x="52745" y="117277"/>
                    </a:lnTo>
                    <a:cubicBezTo>
                      <a:pt x="52745" y="116348"/>
                      <a:pt x="52852" y="115408"/>
                      <a:pt x="53055" y="114503"/>
                    </a:cubicBezTo>
                    <a:lnTo>
                      <a:pt x="51840" y="114241"/>
                    </a:lnTo>
                    <a:close/>
                    <a:moveTo>
                      <a:pt x="51507" y="121801"/>
                    </a:moveTo>
                    <a:lnTo>
                      <a:pt x="51507" y="125528"/>
                    </a:lnTo>
                    <a:lnTo>
                      <a:pt x="52757" y="125528"/>
                    </a:lnTo>
                    <a:lnTo>
                      <a:pt x="52757" y="121801"/>
                    </a:lnTo>
                    <a:close/>
                    <a:moveTo>
                      <a:pt x="51507" y="129243"/>
                    </a:moveTo>
                    <a:lnTo>
                      <a:pt x="51507" y="132969"/>
                    </a:lnTo>
                    <a:lnTo>
                      <a:pt x="52757" y="132969"/>
                    </a:lnTo>
                    <a:lnTo>
                      <a:pt x="52757" y="12924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51427" tIns="51427" rIns="51427" bIns="51427" anchor="ctr" anchorCtr="0">
                <a:noAutofit/>
              </a:bodyPr>
              <a:lstStyle/>
              <a:p>
                <a:endParaRPr sz="1013"/>
              </a:p>
            </p:txBody>
          </p:sp>
        </p:grpSp>
        <p:sp>
          <p:nvSpPr>
            <p:cNvPr id="8" name="Google Shape;1028;p31">
              <a:extLst>
                <a:ext uri="{FF2B5EF4-FFF2-40B4-BE49-F238E27FC236}">
                  <a16:creationId xmlns:a16="http://schemas.microsoft.com/office/drawing/2014/main" id="{E8AD51E4-9AEF-412E-950A-2E67B92DD7CC}"/>
                </a:ext>
              </a:extLst>
            </p:cNvPr>
            <p:cNvSpPr/>
            <p:nvPr/>
          </p:nvSpPr>
          <p:spPr>
            <a:xfrm>
              <a:off x="5826278" y="4739773"/>
              <a:ext cx="1299152" cy="1143392"/>
            </a:xfrm>
            <a:custGeom>
              <a:avLst/>
              <a:gdLst/>
              <a:ahLst/>
              <a:cxnLst/>
              <a:rect l="l" t="t" r="r" b="b"/>
              <a:pathLst>
                <a:path w="16765" h="35731" extrusionOk="0">
                  <a:moveTo>
                    <a:pt x="8370" y="0"/>
                  </a:moveTo>
                  <a:cubicBezTo>
                    <a:pt x="3739" y="0"/>
                    <a:pt x="0" y="3739"/>
                    <a:pt x="0" y="8394"/>
                  </a:cubicBezTo>
                  <a:cubicBezTo>
                    <a:pt x="0" y="12907"/>
                    <a:pt x="3501" y="16609"/>
                    <a:pt x="8108" y="16776"/>
                  </a:cubicBezTo>
                  <a:lnTo>
                    <a:pt x="8108" y="32826"/>
                  </a:lnTo>
                  <a:cubicBezTo>
                    <a:pt x="7370" y="32969"/>
                    <a:pt x="6930" y="33552"/>
                    <a:pt x="6930" y="34254"/>
                  </a:cubicBezTo>
                  <a:cubicBezTo>
                    <a:pt x="6930" y="35076"/>
                    <a:pt x="7573" y="35731"/>
                    <a:pt x="8370" y="35731"/>
                  </a:cubicBezTo>
                  <a:cubicBezTo>
                    <a:pt x="9204" y="35731"/>
                    <a:pt x="9870" y="35076"/>
                    <a:pt x="9870" y="34254"/>
                  </a:cubicBezTo>
                  <a:cubicBezTo>
                    <a:pt x="9870" y="33552"/>
                    <a:pt x="9299" y="32969"/>
                    <a:pt x="8704" y="32826"/>
                  </a:cubicBezTo>
                  <a:lnTo>
                    <a:pt x="8704" y="16776"/>
                  </a:lnTo>
                  <a:cubicBezTo>
                    <a:pt x="13169" y="16609"/>
                    <a:pt x="16764" y="12907"/>
                    <a:pt x="16764" y="8394"/>
                  </a:cubicBezTo>
                  <a:cubicBezTo>
                    <a:pt x="16764" y="3739"/>
                    <a:pt x="13014" y="0"/>
                    <a:pt x="837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r>
                <a:rPr lang="en-GB" sz="1013" dirty="0"/>
                <a:t> </a:t>
              </a:r>
              <a:endParaRPr sz="1013" dirty="0"/>
            </a:p>
          </p:txBody>
        </p:sp>
        <p:sp>
          <p:nvSpPr>
            <p:cNvPr id="9" name="Google Shape;1028;p31">
              <a:extLst>
                <a:ext uri="{FF2B5EF4-FFF2-40B4-BE49-F238E27FC236}">
                  <a16:creationId xmlns:a16="http://schemas.microsoft.com/office/drawing/2014/main" id="{FF2F6E7D-6653-4269-9BE1-CDE9827BD8C3}"/>
                </a:ext>
              </a:extLst>
            </p:cNvPr>
            <p:cNvSpPr/>
            <p:nvPr/>
          </p:nvSpPr>
          <p:spPr>
            <a:xfrm>
              <a:off x="6545147" y="1576416"/>
              <a:ext cx="1160564" cy="1143392"/>
            </a:xfrm>
            <a:custGeom>
              <a:avLst/>
              <a:gdLst/>
              <a:ahLst/>
              <a:cxnLst/>
              <a:rect l="l" t="t" r="r" b="b"/>
              <a:pathLst>
                <a:path w="16765" h="35731" extrusionOk="0">
                  <a:moveTo>
                    <a:pt x="8370" y="0"/>
                  </a:moveTo>
                  <a:cubicBezTo>
                    <a:pt x="3739" y="0"/>
                    <a:pt x="0" y="3739"/>
                    <a:pt x="0" y="8394"/>
                  </a:cubicBezTo>
                  <a:cubicBezTo>
                    <a:pt x="0" y="12907"/>
                    <a:pt x="3501" y="16609"/>
                    <a:pt x="8108" y="16776"/>
                  </a:cubicBezTo>
                  <a:lnTo>
                    <a:pt x="8108" y="32826"/>
                  </a:lnTo>
                  <a:cubicBezTo>
                    <a:pt x="7370" y="32969"/>
                    <a:pt x="6930" y="33552"/>
                    <a:pt x="6930" y="34254"/>
                  </a:cubicBezTo>
                  <a:cubicBezTo>
                    <a:pt x="6930" y="35076"/>
                    <a:pt x="7573" y="35731"/>
                    <a:pt x="8370" y="35731"/>
                  </a:cubicBezTo>
                  <a:cubicBezTo>
                    <a:pt x="9204" y="35731"/>
                    <a:pt x="9870" y="35076"/>
                    <a:pt x="9870" y="34254"/>
                  </a:cubicBezTo>
                  <a:cubicBezTo>
                    <a:pt x="9870" y="33552"/>
                    <a:pt x="9299" y="32969"/>
                    <a:pt x="8704" y="32826"/>
                  </a:cubicBezTo>
                  <a:lnTo>
                    <a:pt x="8704" y="16776"/>
                  </a:lnTo>
                  <a:cubicBezTo>
                    <a:pt x="13169" y="16609"/>
                    <a:pt x="16764" y="12907"/>
                    <a:pt x="16764" y="8394"/>
                  </a:cubicBezTo>
                  <a:cubicBezTo>
                    <a:pt x="16764" y="3739"/>
                    <a:pt x="13014" y="0"/>
                    <a:pt x="8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endParaRPr sz="1013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31CAA8C-AF71-49BC-ACFC-F0A3CDFF6C2E}"/>
                </a:ext>
              </a:extLst>
            </p:cNvPr>
            <p:cNvSpPr txBox="1"/>
            <p:nvPr/>
          </p:nvSpPr>
          <p:spPr>
            <a:xfrm>
              <a:off x="5730925" y="4933158"/>
              <a:ext cx="1544703" cy="1533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eorgia Pro Cond" panose="02040506050405020303" pitchFamily="18" charset="0"/>
                </a:rPr>
                <a:t>7-11 years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06EE352-F93D-414C-AF05-48845CB5F1A6}"/>
                </a:ext>
              </a:extLst>
            </p:cNvPr>
            <p:cNvSpPr txBox="1"/>
            <p:nvPr/>
          </p:nvSpPr>
          <p:spPr>
            <a:xfrm>
              <a:off x="6716045" y="1787295"/>
              <a:ext cx="818766" cy="2453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eorgia Pro Cond" panose="02040506050405020303" pitchFamily="18" charset="0"/>
                </a:rPr>
                <a:t>11-14 years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663975F-13E3-47D5-BE4E-322A2538013C}"/>
                </a:ext>
              </a:extLst>
            </p:cNvPr>
            <p:cNvSpPr txBox="1"/>
            <p:nvPr/>
          </p:nvSpPr>
          <p:spPr>
            <a:xfrm>
              <a:off x="8618061" y="1545647"/>
              <a:ext cx="2734749" cy="8055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spcBef>
                  <a:spcPts val="338"/>
                </a:spcBef>
              </a:pPr>
              <a:r>
                <a:rPr lang="en-US" sz="788" dirty="0">
                  <a:latin typeface="Georgia" panose="02040502050405020303" pitchFamily="18" charset="0"/>
                </a:rPr>
                <a:t>.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EB625E0-60A7-437C-B40C-9CCF1637D173}"/>
                </a:ext>
              </a:extLst>
            </p:cNvPr>
            <p:cNvSpPr txBox="1"/>
            <p:nvPr/>
          </p:nvSpPr>
          <p:spPr>
            <a:xfrm>
              <a:off x="1862865" y="2590962"/>
              <a:ext cx="2744573" cy="8055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>
                <a:spcBef>
                  <a:spcPts val="338"/>
                </a:spcBef>
              </a:pPr>
              <a:r>
                <a:rPr lang="en-GB" sz="788" dirty="0">
                  <a:latin typeface="Georgia Pro Light" panose="02040302050405020303" pitchFamily="18" charset="0"/>
                </a:rPr>
                <a:t>t</a:t>
              </a:r>
              <a:endParaRPr lang="en-US" sz="788" dirty="0">
                <a:latin typeface="Georgia Pro Light" panose="02040302050405020303" pitchFamily="18" charset="0"/>
              </a:endParaRP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9F68E909-964D-61B8-22DE-0E3CFBBEAC71}"/>
              </a:ext>
            </a:extLst>
          </p:cNvPr>
          <p:cNvSpPr txBox="1"/>
          <p:nvPr/>
        </p:nvSpPr>
        <p:spPr>
          <a:xfrm>
            <a:off x="1950758" y="550662"/>
            <a:ext cx="2875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u="sng" dirty="0"/>
              <a:t>KS3 Healthy Eating Roadmap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A0ED3A-6CFE-A394-1EE8-6F1F6EA3F517}"/>
              </a:ext>
            </a:extLst>
          </p:cNvPr>
          <p:cNvSpPr txBox="1"/>
          <p:nvPr/>
        </p:nvSpPr>
        <p:spPr>
          <a:xfrm>
            <a:off x="4723390" y="5172985"/>
            <a:ext cx="1969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800" dirty="0">
              <a:latin typeface="Georgia Pro Light" panose="02040302050405020303" pitchFamily="18" charset="0"/>
            </a:endParaRPr>
          </a:p>
          <a:p>
            <a:r>
              <a:rPr lang="en-GB" sz="800" dirty="0">
                <a:latin typeface="Georgia Pro Light" panose="02040302050405020303" pitchFamily="18" charset="0"/>
              </a:rPr>
              <a:t>11-14 years</a:t>
            </a:r>
          </a:p>
          <a:p>
            <a:r>
              <a:rPr lang="en-GB" sz="800" dirty="0">
                <a:latin typeface="Georgia Pro Light" panose="02040302050405020303" pitchFamily="18" charset="0"/>
              </a:rPr>
              <a:t>Food is sourced, processed and sold in different ways, helping to ensure it is edible</a:t>
            </a:r>
          </a:p>
          <a:p>
            <a:r>
              <a:rPr lang="en-GB" sz="800" dirty="0">
                <a:latin typeface="Georgia Pro Light" panose="02040302050405020303" pitchFamily="18" charset="0"/>
              </a:rPr>
              <a:t>And safe to eat.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F5D9C1-40AF-69D4-72E1-EADA7D8512AB}"/>
              </a:ext>
            </a:extLst>
          </p:cNvPr>
          <p:cNvSpPr txBox="1"/>
          <p:nvPr/>
        </p:nvSpPr>
        <p:spPr>
          <a:xfrm>
            <a:off x="224934" y="3946840"/>
            <a:ext cx="173597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latin typeface="Georgia Pro Light" panose="02040302050405020303" pitchFamily="18" charset="0"/>
              </a:rPr>
              <a:t>Fruits and vegetables naturally grow in cycles and ripen during a certain season </a:t>
            </a:r>
            <a:r>
              <a:rPr lang="en-GB" sz="900" dirty="0">
                <a:latin typeface="Georgia Pro Light" panose="02040302050405020303" pitchFamily="18" charset="0"/>
              </a:rPr>
              <a:t>each</a:t>
            </a:r>
            <a:r>
              <a:rPr lang="en-GB" sz="800" dirty="0">
                <a:latin typeface="Georgia Pro Light" panose="02040302050405020303" pitchFamily="18" charset="0"/>
              </a:rPr>
              <a:t> year. Some meat and fish can be seasonal.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8E416D1-8E8B-EA37-A853-FB19EFF00FFA}"/>
              </a:ext>
            </a:extLst>
          </p:cNvPr>
          <p:cNvSpPr txBox="1"/>
          <p:nvPr/>
        </p:nvSpPr>
        <p:spPr>
          <a:xfrm>
            <a:off x="4305698" y="2584088"/>
            <a:ext cx="25523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>
                <a:latin typeface="Georgia Pro Light" panose="02040302050405020303" pitchFamily="18" charset="0"/>
              </a:rPr>
              <a:t>There are advantages to buying</a:t>
            </a:r>
          </a:p>
          <a:p>
            <a:r>
              <a:rPr lang="en-GB" sz="800" dirty="0">
                <a:latin typeface="Georgia Pro Light" panose="02040302050405020303" pitchFamily="18" charset="0"/>
              </a:rPr>
              <a:t>Food locally and in season in the UK, e.g. </a:t>
            </a:r>
            <a:r>
              <a:rPr lang="en-GB" sz="800" dirty="0" err="1">
                <a:latin typeface="Georgia Pro Light" panose="02040302050405020303" pitchFamily="18" charset="0"/>
              </a:rPr>
              <a:t>enviromental</a:t>
            </a:r>
            <a:endParaRPr lang="en-GB" sz="800" dirty="0">
              <a:latin typeface="Georgia Pro Light" panose="02040302050405020303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F79070B-1FD8-69B1-E601-90CD389FD4D9}"/>
              </a:ext>
            </a:extLst>
          </p:cNvPr>
          <p:cNvSpPr txBox="1"/>
          <p:nvPr/>
        </p:nvSpPr>
        <p:spPr>
          <a:xfrm>
            <a:off x="570334" y="2460977"/>
            <a:ext cx="21318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latin typeface="Georgia Pro Light" panose="02040302050405020303" pitchFamily="18" charset="0"/>
              </a:rPr>
              <a:t>Climate change can cause extreme or unusual weather, </a:t>
            </a:r>
          </a:p>
          <a:p>
            <a:r>
              <a:rPr lang="en-GB" sz="800" dirty="0">
                <a:latin typeface="Georgia Pro Light" panose="02040302050405020303" pitchFamily="18" charset="0"/>
              </a:rPr>
              <a:t>Which can affect food production and impact on national and glob al food </a:t>
            </a:r>
            <a:r>
              <a:rPr lang="en-GB" sz="800" dirty="0" err="1">
                <a:latin typeface="Georgia Pro Light" panose="02040302050405020303" pitchFamily="18" charset="0"/>
              </a:rPr>
              <a:t>secruity</a:t>
            </a:r>
            <a:endParaRPr lang="en-GB" sz="800" dirty="0">
              <a:latin typeface="Georgia Pro Light" panose="02040302050405020303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2DE6FF6-A8C1-3F46-4A37-B338C9BC1580}"/>
              </a:ext>
            </a:extLst>
          </p:cNvPr>
          <p:cNvSpPr txBox="1"/>
          <p:nvPr/>
        </p:nvSpPr>
        <p:spPr>
          <a:xfrm>
            <a:off x="5026506" y="3485684"/>
            <a:ext cx="153108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latin typeface="Georgia Pro Light" panose="02040302050405020303" pitchFamily="18" charset="0"/>
              </a:rPr>
              <a:t>Geography, seasonality, weather and climate</a:t>
            </a:r>
          </a:p>
          <a:p>
            <a:r>
              <a:rPr lang="en-GB" sz="800" dirty="0">
                <a:latin typeface="Georgia Pro Light" panose="02040302050405020303" pitchFamily="18" charset="0"/>
              </a:rPr>
              <a:t>Influence food availability. </a:t>
            </a:r>
            <a:r>
              <a:rPr lang="en-GB" sz="800" dirty="0" err="1">
                <a:latin typeface="Georgia Pro Light" panose="02040302050405020303" pitchFamily="18" charset="0"/>
              </a:rPr>
              <a:t>E.g</a:t>
            </a:r>
            <a:r>
              <a:rPr lang="en-GB" sz="800" dirty="0">
                <a:latin typeface="Georgia Pro Light" panose="02040302050405020303" pitchFamily="18" charset="0"/>
              </a:rPr>
              <a:t> parts of the </a:t>
            </a:r>
            <a:r>
              <a:rPr lang="en-GB" sz="800" dirty="0" err="1">
                <a:latin typeface="Georgia Pro Light" panose="02040302050405020303" pitchFamily="18" charset="0"/>
              </a:rPr>
              <a:t>uk</a:t>
            </a:r>
            <a:r>
              <a:rPr lang="en-GB" sz="800" dirty="0">
                <a:latin typeface="Georgia Pro Light" panose="02040302050405020303" pitchFamily="18" charset="0"/>
              </a:rPr>
              <a:t> have terrain and weather that make them ideal livestock production other parts are better suited for growing crops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700039F-8D85-8D3A-0E56-617C1E96300E}"/>
              </a:ext>
            </a:extLst>
          </p:cNvPr>
          <p:cNvSpPr txBox="1"/>
          <p:nvPr/>
        </p:nvSpPr>
        <p:spPr>
          <a:xfrm>
            <a:off x="4343400" y="1531089"/>
            <a:ext cx="2364059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latin typeface="Georgia Pro Light" panose="02040302050405020303" pitchFamily="18" charset="0"/>
              </a:rPr>
              <a:t>Sustainable healthy diets are good for the planet and human health</a:t>
            </a:r>
          </a:p>
          <a:p>
            <a:r>
              <a:rPr lang="en-GB" sz="800" dirty="0">
                <a:latin typeface="Georgia Pro Light" panose="02040302050405020303" pitchFamily="18" charset="0"/>
              </a:rPr>
              <a:t>They should </a:t>
            </a:r>
            <a:r>
              <a:rPr lang="en-GB" sz="900" dirty="0">
                <a:latin typeface="Georgia Pro Light" panose="02040302050405020303" pitchFamily="18" charset="0"/>
              </a:rPr>
              <a:t>balance</a:t>
            </a:r>
            <a:r>
              <a:rPr lang="en-GB" sz="800" dirty="0">
                <a:latin typeface="Georgia Pro Light" panose="02040302050405020303" pitchFamily="18" charset="0"/>
              </a:rPr>
              <a:t> nutrition, environmental, sustainability and socio-economic</a:t>
            </a:r>
          </a:p>
          <a:p>
            <a:r>
              <a:rPr lang="en-GB" sz="800" dirty="0" err="1">
                <a:latin typeface="Georgia Pro Light" panose="02040302050405020303" pitchFamily="18" charset="0"/>
              </a:rPr>
              <a:t>e.g</a:t>
            </a:r>
            <a:r>
              <a:rPr lang="en-GB" sz="800" dirty="0">
                <a:latin typeface="Georgia Pro Light" panose="02040302050405020303" pitchFamily="18" charset="0"/>
              </a:rPr>
              <a:t> affordability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8B0D56C-CCDF-8299-9052-1DF172B5FB9B}"/>
              </a:ext>
            </a:extLst>
          </p:cNvPr>
          <p:cNvSpPr txBox="1"/>
          <p:nvPr/>
        </p:nvSpPr>
        <p:spPr>
          <a:xfrm>
            <a:off x="4033597" y="10914321"/>
            <a:ext cx="27093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>
                <a:latin typeface="Georgia Pro Light" panose="02040302050405020303" pitchFamily="18" charset="0"/>
              </a:rPr>
              <a:t>7-11 years</a:t>
            </a:r>
          </a:p>
          <a:p>
            <a:r>
              <a:rPr lang="en-GB" sz="800" dirty="0">
                <a:latin typeface="Georgia Pro Light" panose="02040302050405020303" pitchFamily="18" charset="0"/>
              </a:rPr>
              <a:t>Food is produced all around d the world, including the UK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D556025-DA94-7C38-FFCF-171BACBE8331}"/>
              </a:ext>
            </a:extLst>
          </p:cNvPr>
          <p:cNvSpPr txBox="1"/>
          <p:nvPr/>
        </p:nvSpPr>
        <p:spPr>
          <a:xfrm>
            <a:off x="534849" y="9908572"/>
            <a:ext cx="231873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latin typeface="Georgia Pro Light" panose="02040302050405020303" pitchFamily="18" charset="0"/>
              </a:rPr>
              <a:t>Different types of food are grown, reared or caught. Some </a:t>
            </a:r>
            <a:r>
              <a:rPr lang="en-GB" sz="900" dirty="0">
                <a:latin typeface="Georgia Pro Light" panose="02040302050405020303" pitchFamily="18" charset="0"/>
              </a:rPr>
              <a:t>come</a:t>
            </a:r>
            <a:r>
              <a:rPr lang="en-GB" sz="800" dirty="0">
                <a:latin typeface="Georgia Pro Light" panose="02040302050405020303" pitchFamily="18" charset="0"/>
              </a:rPr>
              <a:t> into season at different times of the year, due to factors such as weather and temperature.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7639C93-CA32-CF8B-A3E4-C3C15EF63945}"/>
              </a:ext>
            </a:extLst>
          </p:cNvPr>
          <p:cNvSpPr txBox="1"/>
          <p:nvPr/>
        </p:nvSpPr>
        <p:spPr>
          <a:xfrm>
            <a:off x="4556051" y="9574619"/>
            <a:ext cx="19699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latin typeface="Georgia Pro Light" panose="02040302050405020303" pitchFamily="18" charset="0"/>
              </a:rPr>
              <a:t>Eating foods that are in season in the UK and produced </a:t>
            </a:r>
            <a:r>
              <a:rPr lang="en-GB" sz="900" dirty="0">
                <a:latin typeface="Georgia Pro Light" panose="02040302050405020303" pitchFamily="18" charset="0"/>
              </a:rPr>
              <a:t>locally</a:t>
            </a:r>
            <a:r>
              <a:rPr lang="en-GB" sz="800" dirty="0">
                <a:latin typeface="Georgia Pro Light" panose="02040302050405020303" pitchFamily="18" charset="0"/>
              </a:rPr>
              <a:t> can have benefits</a:t>
            </a:r>
          </a:p>
          <a:p>
            <a:r>
              <a:rPr lang="en-GB" sz="800" dirty="0">
                <a:latin typeface="Georgia Pro Light" panose="02040302050405020303" pitchFamily="18" charset="0"/>
              </a:rPr>
              <a:t>For the planet, e.g. reduced food miles.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5BDA571-3E6B-D8ED-82C1-5F9E5B5B623F}"/>
              </a:ext>
            </a:extLst>
          </p:cNvPr>
          <p:cNvSpPr txBox="1"/>
          <p:nvPr/>
        </p:nvSpPr>
        <p:spPr>
          <a:xfrm>
            <a:off x="340241" y="8067740"/>
            <a:ext cx="231873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latin typeface="Georgia Pro Light" panose="02040302050405020303" pitchFamily="18" charset="0"/>
              </a:rPr>
              <a:t>Some foods have labels that tell us more about how they were grown or reared e.g. the red tractor logo.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AF346B0-1E3D-D88D-E70A-D444D2476301}"/>
              </a:ext>
            </a:extLst>
          </p:cNvPr>
          <p:cNvSpPr txBox="1"/>
          <p:nvPr/>
        </p:nvSpPr>
        <p:spPr>
          <a:xfrm>
            <a:off x="5026506" y="7381245"/>
            <a:ext cx="1449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latin typeface="Georgia Pro Light" panose="02040302050405020303" pitchFamily="18" charset="0"/>
              </a:rPr>
              <a:t>There are a number of different stages in producing and processing food e.g. flour is made from wheat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C31F449-79C7-5297-12F7-558B5E4BFD8D}"/>
              </a:ext>
            </a:extLst>
          </p:cNvPr>
          <p:cNvSpPr txBox="1"/>
          <p:nvPr/>
        </p:nvSpPr>
        <p:spPr>
          <a:xfrm>
            <a:off x="415246" y="6996955"/>
            <a:ext cx="1569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latin typeface="Georgia Pro Light" panose="02040302050405020303" pitchFamily="18" charset="0"/>
              </a:rPr>
              <a:t>Sustainable, healthy food is good for the planet and our health</a:t>
            </a:r>
          </a:p>
        </p:txBody>
      </p:sp>
    </p:spTree>
    <p:extLst>
      <p:ext uri="{BB962C8B-B14F-4D97-AF65-F5344CB8AC3E}">
        <p14:creationId xmlns:p14="http://schemas.microsoft.com/office/powerpoint/2010/main" val="2164912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4AFE1263F99A49BC3152E65A50CC02" ma:contentTypeVersion="18" ma:contentTypeDescription="Create a new document." ma:contentTypeScope="" ma:versionID="36568d13a6d3b318f7509bd0bebae630">
  <xsd:schema xmlns:xsd="http://www.w3.org/2001/XMLSchema" xmlns:xs="http://www.w3.org/2001/XMLSchema" xmlns:p="http://schemas.microsoft.com/office/2006/metadata/properties" xmlns:ns2="74f9933a-e502-49b6-a5cf-6e47a2efdf3f" xmlns:ns3="2acd88fb-1c09-49a1-8a6e-cf936e2236c0" targetNamespace="http://schemas.microsoft.com/office/2006/metadata/properties" ma:root="true" ma:fieldsID="4cdae1416cb5ccdc054892fe5850010b" ns2:_="" ns3:_="">
    <xsd:import namespace="74f9933a-e502-49b6-a5cf-6e47a2efdf3f"/>
    <xsd:import namespace="2acd88fb-1c09-49a1-8a6e-cf936e2236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f9933a-e502-49b6-a5cf-6e47a2efdf3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ba89899-66c5-46c5-b092-df1a1ba872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cd88fb-1c09-49a1-8a6e-cf936e2236c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6d6b3c5-461a-4426-b580-3b030bc62487}" ma:internalName="TaxCatchAll" ma:showField="CatchAllData" ma:web="2acd88fb-1c09-49a1-8a6e-cf936e2236c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acd88fb-1c09-49a1-8a6e-cf936e2236c0" xsi:nil="true"/>
    <lcf76f155ced4ddcb4097134ff3c332f xmlns="74f9933a-e502-49b6-a5cf-6e47a2efdf3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0088493-CA8B-4CB0-9B21-1C43E3546A49}"/>
</file>

<file path=customXml/itemProps2.xml><?xml version="1.0" encoding="utf-8"?>
<ds:datastoreItem xmlns:ds="http://schemas.openxmlformats.org/officeDocument/2006/customXml" ds:itemID="{102131A4-5441-4D9B-87E4-EC9989BEA219}"/>
</file>

<file path=customXml/itemProps3.xml><?xml version="1.0" encoding="utf-8"?>
<ds:datastoreItem xmlns:ds="http://schemas.openxmlformats.org/officeDocument/2006/customXml" ds:itemID="{6FBD09B0-AB54-4529-9589-09A4A6E2BA51}"/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105</TotalTime>
  <Words>291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Georgia</vt:lpstr>
      <vt:lpstr>Georgia Pro Cond</vt:lpstr>
      <vt:lpstr>Georgia Pro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Kavithalaya</dc:creator>
  <cp:lastModifiedBy>Lindsey Clarke</cp:lastModifiedBy>
  <cp:revision>5</cp:revision>
  <dcterms:created xsi:type="dcterms:W3CDTF">2021-10-19T10:35:06Z</dcterms:created>
  <dcterms:modified xsi:type="dcterms:W3CDTF">2024-03-12T12:02:49Z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0x010100554AFE1263F99A49BC3152E65A50CC02</vt:lpwstr>
  </property>
</Properties>
</file>