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05D26-999A-8170-0BA6-FC805D7EBF0D}" v="3" dt="2024-02-26T15:46:54.155"/>
    <p1510:client id="{7962D3C0-FCCF-DD03-599A-5ACB2DBFF102}" v="593" dt="2024-02-27T08:41:32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Kinsella" userId="S::melanie.kinsella@ladybyronschool.co.uk::6fa529f3-d0e6-430d-b5d2-c2b1c95251a1" providerId="AD" clId="Web-{0C105D26-999A-8170-0BA6-FC805D7EBF0D}"/>
    <pc:docChg chg="modSld">
      <pc:chgData name="Melanie Kinsella" userId="S::melanie.kinsella@ladybyronschool.co.uk::6fa529f3-d0e6-430d-b5d2-c2b1c95251a1" providerId="AD" clId="Web-{0C105D26-999A-8170-0BA6-FC805D7EBF0D}" dt="2024-02-26T15:46:54.155" v="2" actId="14100"/>
      <pc:docMkLst>
        <pc:docMk/>
      </pc:docMkLst>
      <pc:sldChg chg="modSp">
        <pc:chgData name="Melanie Kinsella" userId="S::melanie.kinsella@ladybyronschool.co.uk::6fa529f3-d0e6-430d-b5d2-c2b1c95251a1" providerId="AD" clId="Web-{0C105D26-999A-8170-0BA6-FC805D7EBF0D}" dt="2024-02-26T15:46:47.827" v="1" actId="14100"/>
        <pc:sldMkLst>
          <pc:docMk/>
          <pc:sldMk cId="2164912798" sldId="256"/>
        </pc:sldMkLst>
        <pc:spChg chg="mod">
          <ac:chgData name="Melanie Kinsella" userId="S::melanie.kinsella@ladybyronschool.co.uk::6fa529f3-d0e6-430d-b5d2-c2b1c95251a1" providerId="AD" clId="Web-{0C105D26-999A-8170-0BA6-FC805D7EBF0D}" dt="2024-02-26T15:46:47.827" v="1" actId="14100"/>
          <ac:spMkLst>
            <pc:docMk/>
            <pc:sldMk cId="2164912798" sldId="256"/>
            <ac:spMk id="25" creationId="{5E13E8CD-5D34-4C02-D970-12875BE61F67}"/>
          </ac:spMkLst>
        </pc:spChg>
      </pc:sldChg>
      <pc:sldChg chg="modSp">
        <pc:chgData name="Melanie Kinsella" userId="S::melanie.kinsella@ladybyronschool.co.uk::6fa529f3-d0e6-430d-b5d2-c2b1c95251a1" providerId="AD" clId="Web-{0C105D26-999A-8170-0BA6-FC805D7EBF0D}" dt="2024-02-26T15:46:54.155" v="2" actId="14100"/>
        <pc:sldMkLst>
          <pc:docMk/>
          <pc:sldMk cId="3156612489" sldId="258"/>
        </pc:sldMkLst>
        <pc:spChg chg="mod">
          <ac:chgData name="Melanie Kinsella" userId="S::melanie.kinsella@ladybyronschool.co.uk::6fa529f3-d0e6-430d-b5d2-c2b1c95251a1" providerId="AD" clId="Web-{0C105D26-999A-8170-0BA6-FC805D7EBF0D}" dt="2024-02-26T15:46:20.872" v="0" actId="1076"/>
          <ac:spMkLst>
            <pc:docMk/>
            <pc:sldMk cId="3156612489" sldId="258"/>
            <ac:spMk id="24" creationId="{08F00516-4C55-3586-A274-152A91C82F24}"/>
          </ac:spMkLst>
        </pc:spChg>
        <pc:spChg chg="mod">
          <ac:chgData name="Melanie Kinsella" userId="S::melanie.kinsella@ladybyronschool.co.uk::6fa529f3-d0e6-430d-b5d2-c2b1c95251a1" providerId="AD" clId="Web-{0C105D26-999A-8170-0BA6-FC805D7EBF0D}" dt="2024-02-26T15:46:54.155" v="2" actId="14100"/>
          <ac:spMkLst>
            <pc:docMk/>
            <pc:sldMk cId="3156612489" sldId="258"/>
            <ac:spMk id="25" creationId="{1851CAAC-45B3-BA6C-BD42-8B3561C27381}"/>
          </ac:spMkLst>
        </pc:spChg>
      </pc:sldChg>
    </pc:docChg>
  </pc:docChgLst>
  <pc:docChgLst>
    <pc:chgData name="Melanie Kinsella" userId="S::melanie.kinsella@ladybyronschool.co.uk::6fa529f3-d0e6-430d-b5d2-c2b1c95251a1" providerId="AD" clId="Web-{7962D3C0-FCCF-DD03-599A-5ACB2DBFF102}"/>
    <pc:docChg chg="modSld">
      <pc:chgData name="Melanie Kinsella" userId="S::melanie.kinsella@ladybyronschool.co.uk::6fa529f3-d0e6-430d-b5d2-c2b1c95251a1" providerId="AD" clId="Web-{7962D3C0-FCCF-DD03-599A-5ACB2DBFF102}" dt="2024-02-27T08:41:32.061" v="462"/>
      <pc:docMkLst>
        <pc:docMk/>
      </pc:docMkLst>
      <pc:sldChg chg="addSp modSp">
        <pc:chgData name="Melanie Kinsella" userId="S::melanie.kinsella@ladybyronschool.co.uk::6fa529f3-d0e6-430d-b5d2-c2b1c95251a1" providerId="AD" clId="Web-{7962D3C0-FCCF-DD03-599A-5ACB2DBFF102}" dt="2024-02-27T08:40:51.420" v="451"/>
        <pc:sldMkLst>
          <pc:docMk/>
          <pc:sldMk cId="2164912798" sldId="256"/>
        </pc:sldMkLst>
        <pc:spChg chg="add mod">
          <ac:chgData name="Melanie Kinsella" userId="S::melanie.kinsella@ladybyronschool.co.uk::6fa529f3-d0e6-430d-b5d2-c2b1c95251a1" providerId="AD" clId="Web-{7962D3C0-FCCF-DD03-599A-5ACB2DBFF102}" dt="2024-02-26T15:58:11.614" v="39" actId="14100"/>
          <ac:spMkLst>
            <pc:docMk/>
            <pc:sldMk cId="2164912798" sldId="256"/>
            <ac:spMk id="2" creationId="{A7B246FF-D999-5B74-5031-37352B3D8341}"/>
          </ac:spMkLst>
        </pc:spChg>
        <pc:spChg chg="mod">
          <ac:chgData name="Melanie Kinsella" userId="S::melanie.kinsella@ladybyronschool.co.uk::6fa529f3-d0e6-430d-b5d2-c2b1c95251a1" providerId="AD" clId="Web-{7962D3C0-FCCF-DD03-599A-5ACB2DBFF102}" dt="2024-02-26T16:01:57.683" v="245" actId="1076"/>
          <ac:spMkLst>
            <pc:docMk/>
            <pc:sldMk cId="2164912798" sldId="256"/>
            <ac:spMk id="24" creationId="{F9B1160F-444C-29A0-7DD7-9BB871CD99F6}"/>
          </ac:spMkLst>
        </pc:spChg>
        <pc:grpChg chg="mod">
          <ac:chgData name="Melanie Kinsella" userId="S::melanie.kinsella@ladybyronschool.co.uk::6fa529f3-d0e6-430d-b5d2-c2b1c95251a1" providerId="AD" clId="Web-{7962D3C0-FCCF-DD03-599A-5ACB2DBFF102}" dt="2024-02-26T16:01:42.823" v="237" actId="1076"/>
          <ac:grpSpMkLst>
            <pc:docMk/>
            <pc:sldMk cId="2164912798" sldId="256"/>
            <ac:grpSpMk id="20" creationId="{DD8B3837-6B6B-43CB-A50F-A7D3AB1F7F45}"/>
          </ac:grpSpMkLst>
        </pc:grpChg>
        <pc:graphicFrameChg chg="mod modGraphic">
          <ac:chgData name="Melanie Kinsella" userId="S::melanie.kinsella@ladybyronschool.co.uk::6fa529f3-d0e6-430d-b5d2-c2b1c95251a1" providerId="AD" clId="Web-{7962D3C0-FCCF-DD03-599A-5ACB2DBFF102}" dt="2024-02-27T08:40:51.420" v="451"/>
          <ac:graphicFrameMkLst>
            <pc:docMk/>
            <pc:sldMk cId="2164912798" sldId="256"/>
            <ac:graphicFrameMk id="3" creationId="{FABAFF72-07CE-7EBB-91EE-CDDB0682A6F4}"/>
          </ac:graphicFrameMkLst>
        </pc:graphicFrameChg>
      </pc:sldChg>
      <pc:sldChg chg="addSp modSp">
        <pc:chgData name="Melanie Kinsella" userId="S::melanie.kinsella@ladybyronschool.co.uk::6fa529f3-d0e6-430d-b5d2-c2b1c95251a1" providerId="AD" clId="Web-{7962D3C0-FCCF-DD03-599A-5ACB2DBFF102}" dt="2024-02-27T08:41:32.061" v="462"/>
        <pc:sldMkLst>
          <pc:docMk/>
          <pc:sldMk cId="3156612489" sldId="258"/>
        </pc:sldMkLst>
        <pc:spChg chg="add mod">
          <ac:chgData name="Melanie Kinsella" userId="S::melanie.kinsella@ladybyronschool.co.uk::6fa529f3-d0e6-430d-b5d2-c2b1c95251a1" providerId="AD" clId="Web-{7962D3C0-FCCF-DD03-599A-5ACB2DBFF102}" dt="2024-02-27T08:36:32.241" v="255" actId="1076"/>
          <ac:spMkLst>
            <pc:docMk/>
            <pc:sldMk cId="3156612489" sldId="258"/>
            <ac:spMk id="9" creationId="{76A3BB08-43C4-F517-6F3F-14C0F242AB0A}"/>
          </ac:spMkLst>
        </pc:spChg>
        <pc:spChg chg="mod">
          <ac:chgData name="Melanie Kinsella" userId="S::melanie.kinsella@ladybyronschool.co.uk::6fa529f3-d0e6-430d-b5d2-c2b1c95251a1" providerId="AD" clId="Web-{7962D3C0-FCCF-DD03-599A-5ACB2DBFF102}" dt="2024-02-27T08:39:45.152" v="447" actId="14100"/>
          <ac:spMkLst>
            <pc:docMk/>
            <pc:sldMk cId="3156612489" sldId="258"/>
            <ac:spMk id="24" creationId="{08F00516-4C55-3586-A274-152A91C82F24}"/>
          </ac:spMkLst>
        </pc:spChg>
        <pc:spChg chg="mod">
          <ac:chgData name="Melanie Kinsella" userId="S::melanie.kinsella@ladybyronschool.co.uk::6fa529f3-d0e6-430d-b5d2-c2b1c95251a1" providerId="AD" clId="Web-{7962D3C0-FCCF-DD03-599A-5ACB2DBFF102}" dt="2024-02-27T08:39:40.965" v="446" actId="1076"/>
          <ac:spMkLst>
            <pc:docMk/>
            <pc:sldMk cId="3156612489" sldId="258"/>
            <ac:spMk id="25" creationId="{1851CAAC-45B3-BA6C-BD42-8B3561C27381}"/>
          </ac:spMkLst>
        </pc:spChg>
        <pc:graphicFrameChg chg="mod modGraphic">
          <ac:chgData name="Melanie Kinsella" userId="S::melanie.kinsella@ladybyronschool.co.uk::6fa529f3-d0e6-430d-b5d2-c2b1c95251a1" providerId="AD" clId="Web-{7962D3C0-FCCF-DD03-599A-5ACB2DBFF102}" dt="2024-02-27T08:41:32.061" v="462"/>
          <ac:graphicFrameMkLst>
            <pc:docMk/>
            <pc:sldMk cId="3156612489" sldId="258"/>
            <ac:graphicFrameMk id="3" creationId="{3A67B095-A562-8E81-439E-7975FD44BE9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448F-D4DD-47CA-AE90-C6C3EA82D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519B3-2FC8-4ABB-B0C8-F59E1A528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EDE3A-2BF2-4FB3-9D9C-724036CA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0144A-03CE-4D2A-BD13-82401E32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AEAB8-E2A7-48B6-8B29-E7FE4B5C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170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87A4-4795-49B9-A1D2-EE9E1013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5EAF0-4EDF-40AC-A81F-CEABEA361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8681F-47FB-4861-A7CD-D7A8CB5C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5EC2F-90CB-4084-8EF0-3224EC66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BFF8-14B2-4123-838D-544F1417E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03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4A5D9-C592-45D9-A376-AA09BA4A2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7BC3C-C540-4DB8-B99A-929EEF1B9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23C0-A603-4BE3-890C-0D491046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3B5B5-3BC8-4EF2-A176-B7BFE2278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195B0-B24A-45C1-9452-10D19644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18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E38B-2817-4801-AB01-72DA7D5E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BA699-9204-4FE1-81C4-499088AB4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DE427-8126-4BCD-ACE3-B31A6EE3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FE521-3560-4BD6-A132-C94C3710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7A52C-7247-4EBC-ABE0-F8234BC2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29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FBB5-ABF4-4890-BA63-7FAE67A06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72959-F5C1-4E0C-BCBE-6D4708494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C5FA1-6F30-40C0-912F-A4BD0AF5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D957F-47FD-4FEE-B069-FA607614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58895-7A7F-4B9F-9031-68D2F8A6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21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1F327-6ACD-4B05-BB7E-B8135CE6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10B3-2C2D-45DB-AA4D-5C0AAC509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6748-8E06-4177-BE88-C28357D79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9F812-AE5B-434D-863D-0D2E4429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50F1E-E6CA-42BA-9900-E8CD72BEC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1FF8D-7E25-46BF-AEED-533F083B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06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FF8E-1614-465F-9CD2-AE09479F2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FF06C-B963-4F76-A3C7-B20D24CF7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1D8C7-8FD6-4B21-A9CE-C8F216AF6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E12E5-A9ED-4794-B55E-2BD3664ED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91206C-A210-40D1-A478-E82EDC26B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77505F-AB50-4ECF-9403-29CFD71A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7CC80D-7316-4B0E-BA83-D6D4650F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3EC80-A546-4D8F-BD6F-2D402E92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87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0A0A-32C2-40A3-926A-F8AEFB16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BF4D4-F8C4-4486-A7FD-7DEB7D52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29F56-C262-4912-9BA9-E1B58D570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9DA86-DCAB-42BB-B0D3-061E91EB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37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AF486-002A-4DCF-8DE2-AC832033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38142-39A9-480A-9D55-6B74113E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C1433-79CE-46FF-919B-DB73BF0C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66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666E2-E278-4341-9083-4E7F7C67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34605-18C1-42F1-98D2-7B96D804A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9BF43-E990-44CD-851B-37D848423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1C1F3-DC21-4A98-864E-1539B368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878DD-0887-4255-880E-F44CF077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D618E-45F8-4BBF-8A08-F4C5F199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11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3495-FBC5-4061-B68E-3F5F0BDC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936B4-986D-4138-B7F1-3B40CCBCD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B8DA6-09C1-4F6D-90C2-9379444F4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6E337-46BD-4C93-B009-F51AD88B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DDD8F-0DA2-461A-BE03-B798BE40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20356-3952-4372-B7BF-EEA8B939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07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BF17D-A421-4CD8-BE7F-586C6B7E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F4284-57B7-43E3-BA64-14D7543D3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0204B-4C46-4FA3-9D3D-FAC28A36A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C5D3-C4B5-4F3A-9077-ADE1D20E1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E3DDD-F2C5-47B7-A501-C40539B1B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137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BAFF72-07CE-7EBB-91EE-CDDB0682A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338042"/>
              </p:ext>
            </p:extLst>
          </p:nvPr>
        </p:nvGraphicFramePr>
        <p:xfrm>
          <a:off x="671121" y="756310"/>
          <a:ext cx="11364967" cy="633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542">
                  <a:extLst>
                    <a:ext uri="{9D8B030D-6E8A-4147-A177-3AD203B41FA5}">
                      <a16:colId xmlns:a16="http://schemas.microsoft.com/office/drawing/2014/main" val="1509884892"/>
                    </a:ext>
                  </a:extLst>
                </a:gridCol>
                <a:gridCol w="5175849">
                  <a:extLst>
                    <a:ext uri="{9D8B030D-6E8A-4147-A177-3AD203B41FA5}">
                      <a16:colId xmlns:a16="http://schemas.microsoft.com/office/drawing/2014/main" val="3418336217"/>
                    </a:ext>
                  </a:extLst>
                </a:gridCol>
                <a:gridCol w="1940943">
                  <a:extLst>
                    <a:ext uri="{9D8B030D-6E8A-4147-A177-3AD203B41FA5}">
                      <a16:colId xmlns:a16="http://schemas.microsoft.com/office/drawing/2014/main" val="1142527687"/>
                    </a:ext>
                  </a:extLst>
                </a:gridCol>
                <a:gridCol w="1914633">
                  <a:extLst>
                    <a:ext uri="{9D8B030D-6E8A-4147-A177-3AD203B41FA5}">
                      <a16:colId xmlns:a16="http://schemas.microsoft.com/office/drawing/2014/main" val="3631915400"/>
                    </a:ext>
                  </a:extLst>
                </a:gridCol>
              </a:tblGrid>
              <a:tr h="69086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234980"/>
                  </a:ext>
                </a:extLst>
              </a:tr>
              <a:tr h="345433">
                <a:tc rowSpan="2">
                  <a:txBody>
                    <a:bodyPr/>
                    <a:lstStyle/>
                    <a:p>
                      <a:r>
                        <a:rPr lang="en-GB" dirty="0"/>
                        <a:t>9.3 Biological systems and processes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9.3 Energetics and rates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9.3 Changes in matter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39977"/>
                  </a:ext>
                </a:extLst>
              </a:tr>
              <a:tr h="3454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9.2 Sound waves</a:t>
                      </a:r>
                    </a:p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080423"/>
                  </a:ext>
                </a:extLst>
              </a:tr>
              <a:tr h="457008">
                <a:tc rowSpan="2">
                  <a:txBody>
                    <a:bodyPr/>
                    <a:lstStyle/>
                    <a:p>
                      <a:r>
                        <a:rPr lang="en-GB" dirty="0"/>
                        <a:t>9.2 Plants and photosynthesis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9.1 Reactivity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288373"/>
                  </a:ext>
                </a:extLst>
              </a:tr>
              <a:tr h="4570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8.3 Space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872380"/>
                  </a:ext>
                </a:extLst>
              </a:tr>
              <a:tr h="690866">
                <a:tc>
                  <a:txBody>
                    <a:bodyPr/>
                    <a:lstStyle/>
                    <a:p>
                      <a:r>
                        <a:rPr lang="en-GB" dirty="0"/>
                        <a:t>8.3 Ecology and classification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8.3 Materials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8.2 Light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90415"/>
                  </a:ext>
                </a:extLst>
              </a:tr>
              <a:tr h="690866">
                <a:tc>
                  <a:txBody>
                    <a:bodyPr/>
                    <a:lstStyle/>
                    <a:p>
                      <a:r>
                        <a:rPr lang="en-GB" dirty="0"/>
                        <a:t>8.2 Digestion and nutrition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8.1 Atoms and the periodic table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8.1 Electricity and magnetism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50675"/>
                  </a:ext>
                </a:extLst>
              </a:tr>
              <a:tr h="690866">
                <a:tc>
                  <a:txBody>
                    <a:bodyPr/>
                    <a:lstStyle/>
                    <a:p>
                      <a:r>
                        <a:rPr lang="en-GB" dirty="0"/>
                        <a:t>7.3 Reproduction and variation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7.3 Chemical Reactions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7.2 Energy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19738"/>
                  </a:ext>
                </a:extLst>
              </a:tr>
              <a:tr h="690866">
                <a:tc>
                  <a:txBody>
                    <a:bodyPr/>
                    <a:lstStyle/>
                    <a:p>
                      <a:r>
                        <a:rPr lang="en-GB" dirty="0"/>
                        <a:t>7.2 Cells, tissues and organs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7.1 Particles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7.1 Forces in motion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639657"/>
                  </a:ext>
                </a:extLst>
              </a:tr>
              <a:tr h="690866">
                <a:tc>
                  <a:txBody>
                    <a:bodyPr/>
                    <a:lstStyle/>
                    <a:p>
                      <a:r>
                        <a:rPr lang="en-GB" b="1" u="sng" dirty="0"/>
                        <a:t>Biology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u="sng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/>
                        <a:t>Chemistry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/>
                        <a:t>Physics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727350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-374914" y="815679"/>
            <a:ext cx="8213831" cy="5738720"/>
            <a:chOff x="404230" y="878774"/>
            <a:chExt cx="8213831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3721418" y="878774"/>
              <a:ext cx="4759138" cy="5979226"/>
              <a:chOff x="2970068" y="1165750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>
                <a:off x="2970068" y="1165750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>
              <a:off x="3725056" y="2560701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>
              <a:off x="5825783" y="4954338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>
              <a:off x="7935136" y="3810946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>
              <a:off x="6720142" y="901222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5703504" y="5048838"/>
              <a:ext cx="8187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Y7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3583913" y="2721822"/>
              <a:ext cx="8187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7799295" y="3923062"/>
              <a:ext cx="8187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6578999" y="1043751"/>
              <a:ext cx="8187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Assessment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404230" y="5429179"/>
              <a:ext cx="274457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600"/>
                </a:spcBef>
              </a:pPr>
              <a:r>
                <a:rPr lang="en-GB" sz="1400">
                  <a:latin typeface="Georgia Pro Light" panose="02040302050405020303" pitchFamily="18" charset="0"/>
                </a:rPr>
                <a:t>.</a:t>
              </a:r>
              <a:endParaRPr lang="en-US" sz="1400">
                <a:latin typeface="Georgia Pro Light" panose="02040302050405020303" pitchFamily="18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6964" y="194744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000">
                <a:latin typeface="Georgia" panose="02040502050405020303" pitchFamily="18" charset="0"/>
                <a:ea typeface="Cambria" panose="02040503050406030204" pitchFamily="18" charset="0"/>
                <a:cs typeface="+mj-cs"/>
              </a:rPr>
              <a:t>KS3 Science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7E2494-B1F7-45CE-97B9-9CAB9050034D}"/>
              </a:ext>
            </a:extLst>
          </p:cNvPr>
          <p:cNvGrpSpPr/>
          <p:nvPr/>
        </p:nvGrpSpPr>
        <p:grpSpPr>
          <a:xfrm>
            <a:off x="1" y="0"/>
            <a:ext cx="530859" cy="531291"/>
            <a:chOff x="0" y="0"/>
            <a:chExt cx="571079" cy="48756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09E91B-8ED2-40B5-B100-8586436C96A2}"/>
                </a:ext>
              </a:extLst>
            </p:cNvPr>
            <p:cNvSpPr/>
            <p:nvPr/>
          </p:nvSpPr>
          <p:spPr>
            <a:xfrm>
              <a:off x="0" y="0"/>
              <a:ext cx="429491" cy="37407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936DE5E-BDC9-4D43-93E4-109B4075AFDD}"/>
                </a:ext>
              </a:extLst>
            </p:cNvPr>
            <p:cNvSpPr/>
            <p:nvPr/>
          </p:nvSpPr>
          <p:spPr>
            <a:xfrm flipV="1">
              <a:off x="287902" y="240923"/>
              <a:ext cx="283177" cy="2466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Arrow: Up 23">
            <a:extLst>
              <a:ext uri="{FF2B5EF4-FFF2-40B4-BE49-F238E27FC236}">
                <a16:creationId xmlns:a16="http://schemas.microsoft.com/office/drawing/2014/main" id="{F9B1160F-444C-29A0-7DD7-9BB871CD99F6}"/>
              </a:ext>
            </a:extLst>
          </p:cNvPr>
          <p:cNvSpPr/>
          <p:nvPr/>
        </p:nvSpPr>
        <p:spPr>
          <a:xfrm>
            <a:off x="9761451" y="1724609"/>
            <a:ext cx="392837" cy="5067369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5E13E8CD-5D34-4C02-D970-12875BE61F67}"/>
              </a:ext>
            </a:extLst>
          </p:cNvPr>
          <p:cNvSpPr/>
          <p:nvPr/>
        </p:nvSpPr>
        <p:spPr>
          <a:xfrm>
            <a:off x="279380" y="1659940"/>
            <a:ext cx="403880" cy="5177802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allout: Bent Line 25">
            <a:extLst>
              <a:ext uri="{FF2B5EF4-FFF2-40B4-BE49-F238E27FC236}">
                <a16:creationId xmlns:a16="http://schemas.microsoft.com/office/drawing/2014/main" id="{844A1929-2DD4-AA52-B532-4C14125544AD}"/>
              </a:ext>
            </a:extLst>
          </p:cNvPr>
          <p:cNvSpPr/>
          <p:nvPr/>
        </p:nvSpPr>
        <p:spPr>
          <a:xfrm>
            <a:off x="8227120" y="410807"/>
            <a:ext cx="3220133" cy="94869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9145"/>
              <a:gd name="adj6" fmla="val -6240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GL assessments (1/2 termly), formative assessment, end of topic quizzes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B246FF-D999-5B74-5031-37352B3D8341}"/>
              </a:ext>
            </a:extLst>
          </p:cNvPr>
          <p:cNvSpPr/>
          <p:nvPr/>
        </p:nvSpPr>
        <p:spPr>
          <a:xfrm>
            <a:off x="268414" y="1128586"/>
            <a:ext cx="843643" cy="3401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ea typeface="Calibri"/>
                <a:cs typeface="Calibri"/>
              </a:rPr>
              <a:t>(</a:t>
            </a:r>
            <a:r>
              <a:rPr lang="en-GB" sz="1100" err="1">
                <a:ea typeface="Calibri"/>
                <a:cs typeface="Calibri"/>
              </a:rPr>
              <a:t>year.term</a:t>
            </a:r>
            <a:r>
              <a:rPr lang="en-GB" sz="1100">
                <a:ea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0D3C3B-C633-85A2-0E2C-FA068C5D2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67B095-A562-8E81-439E-7975FD44B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59301"/>
              </p:ext>
            </p:extLst>
          </p:nvPr>
        </p:nvGraphicFramePr>
        <p:xfrm>
          <a:off x="683260" y="424833"/>
          <a:ext cx="11364965" cy="666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542">
                  <a:extLst>
                    <a:ext uri="{9D8B030D-6E8A-4147-A177-3AD203B41FA5}">
                      <a16:colId xmlns:a16="http://schemas.microsoft.com/office/drawing/2014/main" val="1509884892"/>
                    </a:ext>
                  </a:extLst>
                </a:gridCol>
                <a:gridCol w="4936066">
                  <a:extLst>
                    <a:ext uri="{9D8B030D-6E8A-4147-A177-3AD203B41FA5}">
                      <a16:colId xmlns:a16="http://schemas.microsoft.com/office/drawing/2014/main" val="3418336217"/>
                    </a:ext>
                  </a:extLst>
                </a:gridCol>
                <a:gridCol w="2369850">
                  <a:extLst>
                    <a:ext uri="{9D8B030D-6E8A-4147-A177-3AD203B41FA5}">
                      <a16:colId xmlns:a16="http://schemas.microsoft.com/office/drawing/2014/main" val="1142527687"/>
                    </a:ext>
                  </a:extLst>
                </a:gridCol>
                <a:gridCol w="1725507">
                  <a:extLst>
                    <a:ext uri="{9D8B030D-6E8A-4147-A177-3AD203B41FA5}">
                      <a16:colId xmlns:a16="http://schemas.microsoft.com/office/drawing/2014/main" val="3631915400"/>
                    </a:ext>
                  </a:extLst>
                </a:gridCol>
              </a:tblGrid>
              <a:tr h="360089"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11.2 Atomic structure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234980"/>
                  </a:ext>
                </a:extLst>
              </a:tr>
              <a:tr h="63015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11.3 Ecology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11.2 Particle model</a:t>
                      </a:r>
                    </a:p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76541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11.2 Chemistry of the atmosphere</a:t>
                      </a:r>
                    </a:p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39977"/>
                  </a:ext>
                </a:extLst>
              </a:tr>
              <a:tr h="63015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11.3 Inheritance, variation and evolution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351677"/>
                  </a:ext>
                </a:extLst>
              </a:tr>
              <a:tr h="630156"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11.2 Organic Chemistry</a:t>
                      </a:r>
                    </a:p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080423"/>
                  </a:ext>
                </a:extLst>
              </a:tr>
              <a:tr h="630156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11.1 Rate and extent of chemical 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11.1 Energy Changes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288373"/>
                  </a:ext>
                </a:extLst>
              </a:tr>
              <a:tr h="6301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10.2 Homeostasis and response</a:t>
                      </a:r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872380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10.2 Bioenergetics</a:t>
                      </a:r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10.3 Chemical 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10.3 Waves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90415"/>
                  </a:ext>
                </a:extLst>
              </a:tr>
              <a:tr h="630156"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10.3 Quantitative Chemistry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10.2 Forces; energy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50675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10.1 Organisation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10.1 Bonding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10.3 Magnetism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19738"/>
                  </a:ext>
                </a:extLst>
              </a:tr>
              <a:tr h="720179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10.1 Cell Biology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10.1 Atomic structure and the periodic table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10.2 Electricity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639657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r>
                        <a:rPr lang="en-GB" b="1" u="sng" dirty="0"/>
                        <a:t>Biology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u="sng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/>
                        <a:t>Chemistry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u="sng" dirty="0"/>
                        <a:t>Physics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727350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AECF3140-7F54-E4B1-11DE-0BEBE4DF886D}"/>
              </a:ext>
            </a:extLst>
          </p:cNvPr>
          <p:cNvGrpSpPr/>
          <p:nvPr/>
        </p:nvGrpSpPr>
        <p:grpSpPr>
          <a:xfrm>
            <a:off x="-396318" y="867838"/>
            <a:ext cx="8076326" cy="5738720"/>
            <a:chOff x="404230" y="878774"/>
            <a:chExt cx="8076326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16E8E64C-A7AA-985E-D5C8-3EB09E710E74}"/>
                </a:ext>
              </a:extLst>
            </p:cNvPr>
            <p:cNvGrpSpPr/>
            <p:nvPr/>
          </p:nvGrpSpPr>
          <p:grpSpPr>
            <a:xfrm>
              <a:off x="3721418" y="878774"/>
              <a:ext cx="4759138" cy="5979226"/>
              <a:chOff x="2970068" y="1165750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2124473D-036B-054E-CA04-236F8FE9CAB6}"/>
                  </a:ext>
                </a:extLst>
              </p:cNvPr>
              <p:cNvSpPr/>
              <p:nvPr/>
            </p:nvSpPr>
            <p:spPr>
              <a:xfrm>
                <a:off x="2970068" y="1165750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EBD7F513-849A-DE69-23E7-346E65EE6E49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8E3D1A4F-A1DA-D096-B838-0691874B4606}"/>
                </a:ext>
              </a:extLst>
            </p:cNvPr>
            <p:cNvSpPr/>
            <p:nvPr/>
          </p:nvSpPr>
          <p:spPr>
            <a:xfrm>
              <a:off x="3725056" y="2560701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8B4C7DA6-7A9C-B0FC-75EE-E2BB128379C0}"/>
                </a:ext>
              </a:extLst>
            </p:cNvPr>
            <p:cNvSpPr/>
            <p:nvPr/>
          </p:nvSpPr>
          <p:spPr>
            <a:xfrm>
              <a:off x="5825783" y="4954338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BD9AED5E-8470-EEEF-ADE5-B61BBF651E6B}"/>
                </a:ext>
              </a:extLst>
            </p:cNvPr>
            <p:cNvSpPr/>
            <p:nvPr/>
          </p:nvSpPr>
          <p:spPr>
            <a:xfrm>
              <a:off x="6720142" y="901222"/>
              <a:ext cx="536480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843261-D5D9-FAB4-9F1E-8852B89C116A}"/>
                </a:ext>
              </a:extLst>
            </p:cNvPr>
            <p:cNvSpPr txBox="1"/>
            <p:nvPr/>
          </p:nvSpPr>
          <p:spPr>
            <a:xfrm>
              <a:off x="5703504" y="5048838"/>
              <a:ext cx="818766" cy="352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Y10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E1A3C49-30E2-99F2-C96A-8FD0A084E29D}"/>
                </a:ext>
              </a:extLst>
            </p:cNvPr>
            <p:cNvSpPr txBox="1"/>
            <p:nvPr/>
          </p:nvSpPr>
          <p:spPr>
            <a:xfrm>
              <a:off x="3583913" y="2723841"/>
              <a:ext cx="818766" cy="352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Y11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B7C101-4038-79F6-2185-F3AE1B898BE2}"/>
                </a:ext>
              </a:extLst>
            </p:cNvPr>
            <p:cNvSpPr txBox="1"/>
            <p:nvPr/>
          </p:nvSpPr>
          <p:spPr>
            <a:xfrm>
              <a:off x="6578999" y="1043751"/>
              <a:ext cx="8187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Assessment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728CB5-3F9E-49C3-456D-9F14C7C2CF55}"/>
                </a:ext>
              </a:extLst>
            </p:cNvPr>
            <p:cNvSpPr txBox="1"/>
            <p:nvPr/>
          </p:nvSpPr>
          <p:spPr>
            <a:xfrm>
              <a:off x="404230" y="5429179"/>
              <a:ext cx="274457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600"/>
                </a:spcBef>
              </a:pPr>
              <a:r>
                <a:rPr lang="en-GB" sz="1400">
                  <a:latin typeface="Georgia Pro Light" panose="02040302050405020303" pitchFamily="18" charset="0"/>
                </a:rPr>
                <a:t>.</a:t>
              </a:r>
              <a:endParaRPr lang="en-US" sz="1400">
                <a:latin typeface="Georgia Pro Light" panose="02040302050405020303" pitchFamily="18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1405E6F-BBCF-B208-9D03-9320810AA01F}"/>
              </a:ext>
            </a:extLst>
          </p:cNvPr>
          <p:cNvSpPr txBox="1"/>
          <p:nvPr/>
        </p:nvSpPr>
        <p:spPr>
          <a:xfrm>
            <a:off x="-6964" y="194744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000">
                <a:latin typeface="Georgia" panose="02040502050405020303" pitchFamily="18" charset="0"/>
                <a:ea typeface="Cambria" panose="02040503050406030204" pitchFamily="18" charset="0"/>
                <a:cs typeface="+mj-cs"/>
              </a:rPr>
              <a:t>KS4 Science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9C973B-FDFD-132A-E35A-0A9F80860593}"/>
              </a:ext>
            </a:extLst>
          </p:cNvPr>
          <p:cNvGrpSpPr/>
          <p:nvPr/>
        </p:nvGrpSpPr>
        <p:grpSpPr>
          <a:xfrm>
            <a:off x="1" y="0"/>
            <a:ext cx="530859" cy="531291"/>
            <a:chOff x="0" y="0"/>
            <a:chExt cx="571079" cy="48756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C25E53-6E2C-B106-B71B-232E9DC8C796}"/>
                </a:ext>
              </a:extLst>
            </p:cNvPr>
            <p:cNvSpPr/>
            <p:nvPr/>
          </p:nvSpPr>
          <p:spPr>
            <a:xfrm>
              <a:off x="0" y="0"/>
              <a:ext cx="429491" cy="37407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95F2DE5-D32B-4559-3EDE-FAAB94A835BF}"/>
                </a:ext>
              </a:extLst>
            </p:cNvPr>
            <p:cNvSpPr/>
            <p:nvPr/>
          </p:nvSpPr>
          <p:spPr>
            <a:xfrm flipV="1">
              <a:off x="287902" y="240923"/>
              <a:ext cx="283177" cy="2466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Arrow: Up 23">
            <a:extLst>
              <a:ext uri="{FF2B5EF4-FFF2-40B4-BE49-F238E27FC236}">
                <a16:creationId xmlns:a16="http://schemas.microsoft.com/office/drawing/2014/main" id="{08F00516-4C55-3586-A274-152A91C82F24}"/>
              </a:ext>
            </a:extLst>
          </p:cNvPr>
          <p:cNvSpPr/>
          <p:nvPr/>
        </p:nvSpPr>
        <p:spPr>
          <a:xfrm>
            <a:off x="10039644" y="1594079"/>
            <a:ext cx="392837" cy="5067369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1851CAAC-45B3-BA6C-BD42-8B3561C27381}"/>
              </a:ext>
            </a:extLst>
          </p:cNvPr>
          <p:cNvSpPr/>
          <p:nvPr/>
        </p:nvSpPr>
        <p:spPr>
          <a:xfrm>
            <a:off x="185306" y="1596133"/>
            <a:ext cx="403880" cy="5078412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allout: Bent Line 25">
            <a:extLst>
              <a:ext uri="{FF2B5EF4-FFF2-40B4-BE49-F238E27FC236}">
                <a16:creationId xmlns:a16="http://schemas.microsoft.com/office/drawing/2014/main" id="{FBA6BD74-CB8F-324A-0132-449284C8E5D7}"/>
              </a:ext>
            </a:extLst>
          </p:cNvPr>
          <p:cNvSpPr/>
          <p:nvPr/>
        </p:nvSpPr>
        <p:spPr>
          <a:xfrm>
            <a:off x="1558901" y="303636"/>
            <a:ext cx="2850947" cy="513729"/>
          </a:xfrm>
          <a:prstGeom prst="borderCallout2">
            <a:avLst>
              <a:gd name="adj1" fmla="val 106067"/>
              <a:gd name="adj2" fmla="val 115423"/>
              <a:gd name="adj3" fmla="val 60729"/>
              <a:gd name="adj4" fmla="val 106483"/>
              <a:gd name="adj5" fmla="val 60445"/>
              <a:gd name="adj6" fmla="val 10220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Mock exams, AQA combined Science (Trilogy)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A3BB08-43C4-F517-6F3F-14C0F242AB0A}"/>
              </a:ext>
            </a:extLst>
          </p:cNvPr>
          <p:cNvSpPr/>
          <p:nvPr/>
        </p:nvSpPr>
        <p:spPr>
          <a:xfrm>
            <a:off x="10917599" y="394808"/>
            <a:ext cx="843643" cy="3401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ea typeface="Calibri"/>
                <a:cs typeface="Calibri"/>
              </a:rPr>
              <a:t>(</a:t>
            </a:r>
            <a:r>
              <a:rPr lang="en-GB" sz="1100" err="1">
                <a:ea typeface="Calibri"/>
                <a:cs typeface="Calibri"/>
              </a:rPr>
              <a:t>year.term</a:t>
            </a:r>
            <a:r>
              <a:rPr lang="en-GB" sz="1100">
                <a:ea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661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7">
      <a:dk1>
        <a:srgbClr val="000000"/>
      </a:dk1>
      <a:lt1>
        <a:srgbClr val="FFFFFF"/>
      </a:lt1>
      <a:dk2>
        <a:srgbClr val="595959"/>
      </a:dk2>
      <a:lt2>
        <a:srgbClr val="FF80D1"/>
      </a:lt2>
      <a:accent1>
        <a:srgbClr val="00C5BB"/>
      </a:accent1>
      <a:accent2>
        <a:srgbClr val="FFD000"/>
      </a:accent2>
      <a:accent3>
        <a:srgbClr val="FF9831"/>
      </a:accent3>
      <a:accent4>
        <a:srgbClr val="B97DD9"/>
      </a:accent4>
      <a:accent5>
        <a:srgbClr val="FF5656"/>
      </a:accent5>
      <a:accent6>
        <a:srgbClr val="0092C7"/>
      </a:accent6>
      <a:hlink>
        <a:srgbClr val="FF80D1"/>
      </a:hlink>
      <a:folHlink>
        <a:srgbClr val="0097A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  <SharedWithUsers xmlns="2acd88fb-1c09-49a1-8a6e-cf936e2236c0">
      <UserInfo>
        <DisplayName>Alison Siddons</DisplayName>
        <AccountId>1415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CA6D5CF-FBC8-4B0C-8E32-1FCC86BC12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C2149B-557A-4EF9-86F3-D6C4766614FB}">
  <ds:schemaRefs>
    <ds:schemaRef ds:uri="2acd88fb-1c09-49a1-8a6e-cf936e2236c0"/>
    <ds:schemaRef ds:uri="74f9933a-e502-49b6-a5cf-6e47a2efdf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4EA6359-9EA4-4F62-B87C-341330C143E2}">
  <ds:schemaRefs>
    <ds:schemaRef ds:uri="2acd88fb-1c09-49a1-8a6e-cf936e2236c0"/>
    <ds:schemaRef ds:uri="74f9933a-e502-49b6-a5cf-6e47a2efdf3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revision>36</cp:revision>
  <dcterms:created xsi:type="dcterms:W3CDTF">2021-10-19T10:35:06Z</dcterms:created>
  <dcterms:modified xsi:type="dcterms:W3CDTF">2024-02-27T08:41:33Z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