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57800-95D1-B530-6AAC-56E37443A098}" v="888" dt="2024-03-08T12:55:20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Kinsella" userId="S::melanie.kinsella@ladybyronschool.co.uk::6fa529f3-d0e6-430d-b5d2-c2b1c95251a1" providerId="AD" clId="Web-{FBB57800-95D1-B530-6AAC-56E37443A098}"/>
    <pc:docChg chg="mod modSld modMainMaster setSldSz">
      <pc:chgData name="Melanie Kinsella" userId="S::melanie.kinsella@ladybyronschool.co.uk::6fa529f3-d0e6-430d-b5d2-c2b1c95251a1" providerId="AD" clId="Web-{FBB57800-95D1-B530-6AAC-56E37443A098}" dt="2024-03-08T12:55:20.098" v="548" actId="20577"/>
      <pc:docMkLst>
        <pc:docMk/>
      </pc:docMkLst>
      <pc:sldChg chg="addSp delSp modSp">
        <pc:chgData name="Melanie Kinsella" userId="S::melanie.kinsella@ladybyronschool.co.uk::6fa529f3-d0e6-430d-b5d2-c2b1c95251a1" providerId="AD" clId="Web-{FBB57800-95D1-B530-6AAC-56E37443A098}" dt="2024-03-08T12:55:20.098" v="548" actId="20577"/>
        <pc:sldMkLst>
          <pc:docMk/>
          <pc:sldMk cId="2164912798" sldId="256"/>
        </pc:sldMkLst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2" creationId="{761A300F-DDE5-6D5C-31F7-2519BADEDFF0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55:20.098" v="548" actId="20577"/>
          <ac:spMkLst>
            <pc:docMk/>
            <pc:sldMk cId="2164912798" sldId="256"/>
            <ac:spMk id="3" creationId="{998CE33F-6ED4-9D53-520C-99ABE1E697BC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5" creationId="{053FB509-4C1A-4AA2-8205-1887EE13AD19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6" creationId="{203F47E9-CAA3-4DE8-91E9-AB4D3DCAE8DE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7" creationId="{48153250-523D-4A96-ADFD-F22E8A8582BA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50:25.217" v="364" actId="14100"/>
          <ac:spMkLst>
            <pc:docMk/>
            <pc:sldMk cId="2164912798" sldId="256"/>
            <ac:spMk id="8" creationId="{E8AD51E4-9AEF-412E-950A-2E67B92DD7CC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9" creationId="{FF2F6E7D-6653-4269-9BE1-CDE9827BD8C3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10" creationId="{33D7B5D1-81BF-4A69-922F-3574E88A2DC7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50:21.779" v="363" actId="14100"/>
          <ac:spMkLst>
            <pc:docMk/>
            <pc:sldMk cId="2164912798" sldId="256"/>
            <ac:spMk id="11" creationId="{831CAA8C-AF71-49BC-ACFC-F0A3CDFF6C2E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12" creationId="{A47DCA67-52C2-4197-BEF5-D5336173E1DE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13" creationId="{D06EE352-F93D-414C-AF05-48845CB5F1A6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14" creationId="{F1B4C7EC-0445-4F6A-BCFC-576BF96DC786}"/>
          </ac:spMkLst>
        </pc:spChg>
        <pc:spChg chg="del mod">
          <ac:chgData name="Melanie Kinsella" userId="S::melanie.kinsella@ladybyronschool.co.uk::6fa529f3-d0e6-430d-b5d2-c2b1c95251a1" providerId="AD" clId="Web-{FBB57800-95D1-B530-6AAC-56E37443A098}" dt="2024-03-08T12:50:52.297" v="375"/>
          <ac:spMkLst>
            <pc:docMk/>
            <pc:sldMk cId="2164912798" sldId="256"/>
            <ac:spMk id="15" creationId="{3D9B40EC-3CA8-CEFA-9AA1-0087EDF1C797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16" creationId="{F663975F-13E3-47D5-BE4E-322A2538013C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9:44.480" v="354" actId="1076"/>
          <ac:spMkLst>
            <pc:docMk/>
            <pc:sldMk cId="2164912798" sldId="256"/>
            <ac:spMk id="17" creationId="{ABA560D4-8D70-BE9F-0095-80F3F14B5DF0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9:53.527" v="357"/>
          <ac:spMkLst>
            <pc:docMk/>
            <pc:sldMk cId="2164912798" sldId="256"/>
            <ac:spMk id="18" creationId="{94891D84-14DC-9BAD-AE2E-418C70BC78A8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50:13.435" v="361"/>
          <ac:spMkLst>
            <pc:docMk/>
            <pc:sldMk cId="2164912798" sldId="256"/>
            <ac:spMk id="19" creationId="{31A701D4-CA28-7718-D878-2C3CD6659480}"/>
          </ac:spMkLst>
        </pc:spChg>
        <pc:spChg chg="add 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21" creationId="{776CECEF-170F-5366-5B77-ED0E51EE4C79}"/>
          </ac:spMkLst>
        </pc:spChg>
        <pc:spChg chg="add mod">
          <ac:chgData name="Melanie Kinsella" userId="S::melanie.kinsella@ladybyronschool.co.uk::6fa529f3-d0e6-430d-b5d2-c2b1c95251a1" providerId="AD" clId="Web-{FBB57800-95D1-B530-6AAC-56E37443A098}" dt="2024-03-08T12:53:34.996" v="449"/>
          <ac:spMkLst>
            <pc:docMk/>
            <pc:sldMk cId="2164912798" sldId="256"/>
            <ac:spMk id="22" creationId="{D2CD7E32-B3DA-DCDE-D221-C6E44D898A08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k cId="2164912798" sldId="256"/>
            <ac:spMk id="23" creationId="{E936DE5E-BDC9-4D43-93E4-109B4075AFDD}"/>
          </ac:spMkLst>
        </pc:spChg>
        <pc:grpChg chg="mod">
          <ac:chgData name="Melanie Kinsella" userId="S::melanie.kinsella@ladybyronschool.co.uk::6fa529f3-d0e6-430d-b5d2-c2b1c95251a1" providerId="AD" clId="Web-{FBB57800-95D1-B530-6AAC-56E37443A098}" dt="2024-03-08T12:48:55.398" v="342" actId="1076"/>
          <ac:grpSpMkLst>
            <pc:docMk/>
            <pc:sldMk cId="2164912798" sldId="256"/>
            <ac:grpSpMk id="20" creationId="{DD8B3837-6B6B-43CB-A50F-A7D3AB1F7F45}"/>
          </ac:grpSpMkLst>
        </pc:grpChg>
      </pc:sldChg>
      <pc:sldMasterChg chg="modSp modSldLayout">
        <pc:chgData name="Melanie Kinsella" userId="S::melanie.kinsella@ladybyronschool.co.uk::6fa529f3-d0e6-430d-b5d2-c2b1c95251a1" providerId="AD" clId="Web-{FBB57800-95D1-B530-6AAC-56E37443A098}" dt="2024-03-08T12:48:29.224" v="337"/>
        <pc:sldMasterMkLst>
          <pc:docMk/>
          <pc:sldMasterMk cId="1073590680" sldId="2147483660"/>
        </pc:sldMasterMkLst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asterMk cId="1073590680" sldId="2147483660"/>
            <ac:spMk id="2" creationId="{00000000-0000-0000-0000-000000000000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asterMk cId="1073590680" sldId="2147483660"/>
            <ac:spMk id="3" creationId="{00000000-0000-0000-0000-000000000000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asterMk cId="1073590680" sldId="2147483660"/>
            <ac:spMk id="4" creationId="{00000000-0000-0000-0000-000000000000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asterMk cId="1073590680" sldId="2147483660"/>
            <ac:spMk id="5" creationId="{00000000-0000-0000-0000-000000000000}"/>
          </ac:spMkLst>
        </pc:spChg>
        <pc:spChg chg="mod">
          <ac:chgData name="Melanie Kinsella" userId="S::melanie.kinsella@ladybyronschool.co.uk::6fa529f3-d0e6-430d-b5d2-c2b1c95251a1" providerId="AD" clId="Web-{FBB57800-95D1-B530-6AAC-56E37443A098}" dt="2024-03-08T12:48:29.224" v="337"/>
          <ac:spMkLst>
            <pc:docMk/>
            <pc:sldMasterMk cId="1073590680" sldId="2147483660"/>
            <ac:spMk id="6" creationId="{00000000-0000-0000-0000-000000000000}"/>
          </ac:spMkLst>
        </pc:spChg>
        <pc:sldLayoutChg chg="modSp">
          <pc:chgData name="Melanie Kinsella" userId="S::melanie.kinsella@ladybyronschool.co.uk::6fa529f3-d0e6-430d-b5d2-c2b1c95251a1" providerId="AD" clId="Web-{FBB57800-95D1-B530-6AAC-56E37443A098}" dt="2024-03-08T12:48:29.224" v="337"/>
          <pc:sldLayoutMkLst>
            <pc:docMk/>
            <pc:sldMasterMk cId="1073590680" sldId="2147483660"/>
            <pc:sldLayoutMk cId="2033475091" sldId="2147483661"/>
          </pc:sldLayoutMkLst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2033475091" sldId="2147483661"/>
              <ac:spMk id="2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2033475091" sldId="2147483661"/>
              <ac:spMk id="3" creationId="{00000000-0000-0000-0000-000000000000}"/>
            </ac:spMkLst>
          </pc:spChg>
        </pc:sldLayoutChg>
        <pc:sldLayoutChg chg="modSp">
          <pc:chgData name="Melanie Kinsella" userId="S::melanie.kinsella@ladybyronschool.co.uk::6fa529f3-d0e6-430d-b5d2-c2b1c95251a1" providerId="AD" clId="Web-{FBB57800-95D1-B530-6AAC-56E37443A098}" dt="2024-03-08T12:48:29.224" v="337"/>
          <pc:sldLayoutMkLst>
            <pc:docMk/>
            <pc:sldMasterMk cId="1073590680" sldId="2147483660"/>
            <pc:sldLayoutMk cId="289002888" sldId="2147483663"/>
          </pc:sldLayoutMkLst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289002888" sldId="2147483663"/>
              <ac:spMk id="2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289002888" sldId="2147483663"/>
              <ac:spMk id="3" creationId="{00000000-0000-0000-0000-000000000000}"/>
            </ac:spMkLst>
          </pc:spChg>
        </pc:sldLayoutChg>
        <pc:sldLayoutChg chg="modSp">
          <pc:chgData name="Melanie Kinsella" userId="S::melanie.kinsella@ladybyronschool.co.uk::6fa529f3-d0e6-430d-b5d2-c2b1c95251a1" providerId="AD" clId="Web-{FBB57800-95D1-B530-6AAC-56E37443A098}" dt="2024-03-08T12:48:29.224" v="337"/>
          <pc:sldLayoutMkLst>
            <pc:docMk/>
            <pc:sldMasterMk cId="1073590680" sldId="2147483660"/>
            <pc:sldLayoutMk cId="3379455846" sldId="2147483664"/>
          </pc:sldLayoutMkLst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3379455846" sldId="2147483664"/>
              <ac:spMk id="3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3379455846" sldId="2147483664"/>
              <ac:spMk id="4" creationId="{00000000-0000-0000-0000-000000000000}"/>
            </ac:spMkLst>
          </pc:spChg>
        </pc:sldLayoutChg>
        <pc:sldLayoutChg chg="modSp">
          <pc:chgData name="Melanie Kinsella" userId="S::melanie.kinsella@ladybyronschool.co.uk::6fa529f3-d0e6-430d-b5d2-c2b1c95251a1" providerId="AD" clId="Web-{FBB57800-95D1-B530-6AAC-56E37443A098}" dt="2024-03-08T12:48:29.224" v="337"/>
          <pc:sldLayoutMkLst>
            <pc:docMk/>
            <pc:sldMasterMk cId="1073590680" sldId="2147483660"/>
            <pc:sldLayoutMk cId="761880360" sldId="2147483665"/>
          </pc:sldLayoutMkLst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761880360" sldId="2147483665"/>
              <ac:spMk id="2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761880360" sldId="2147483665"/>
              <ac:spMk id="3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761880360" sldId="2147483665"/>
              <ac:spMk id="4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761880360" sldId="2147483665"/>
              <ac:spMk id="5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761880360" sldId="2147483665"/>
              <ac:spMk id="6" creationId="{00000000-0000-0000-0000-000000000000}"/>
            </ac:spMkLst>
          </pc:spChg>
        </pc:sldLayoutChg>
        <pc:sldLayoutChg chg="modSp">
          <pc:chgData name="Melanie Kinsella" userId="S::melanie.kinsella@ladybyronschool.co.uk::6fa529f3-d0e6-430d-b5d2-c2b1c95251a1" providerId="AD" clId="Web-{FBB57800-95D1-B530-6AAC-56E37443A098}" dt="2024-03-08T12:48:29.224" v="337"/>
          <pc:sldLayoutMkLst>
            <pc:docMk/>
            <pc:sldMasterMk cId="1073590680" sldId="2147483660"/>
            <pc:sldLayoutMk cId="2815984855" sldId="2147483668"/>
          </pc:sldLayoutMkLst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2815984855" sldId="2147483668"/>
              <ac:spMk id="2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2815984855" sldId="2147483668"/>
              <ac:spMk id="3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2815984855" sldId="2147483668"/>
              <ac:spMk id="4" creationId="{00000000-0000-0000-0000-000000000000}"/>
            </ac:spMkLst>
          </pc:spChg>
        </pc:sldLayoutChg>
        <pc:sldLayoutChg chg="modSp">
          <pc:chgData name="Melanie Kinsella" userId="S::melanie.kinsella@ladybyronschool.co.uk::6fa529f3-d0e6-430d-b5d2-c2b1c95251a1" providerId="AD" clId="Web-{FBB57800-95D1-B530-6AAC-56E37443A098}" dt="2024-03-08T12:48:29.224" v="337"/>
          <pc:sldLayoutMkLst>
            <pc:docMk/>
            <pc:sldMasterMk cId="1073590680" sldId="2147483660"/>
            <pc:sldLayoutMk cId="1685652783" sldId="2147483669"/>
          </pc:sldLayoutMkLst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1685652783" sldId="2147483669"/>
              <ac:spMk id="2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1685652783" sldId="2147483669"/>
              <ac:spMk id="3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1685652783" sldId="2147483669"/>
              <ac:spMk id="4" creationId="{00000000-0000-0000-0000-000000000000}"/>
            </ac:spMkLst>
          </pc:spChg>
        </pc:sldLayoutChg>
        <pc:sldLayoutChg chg="modSp">
          <pc:chgData name="Melanie Kinsella" userId="S::melanie.kinsella@ladybyronschool.co.uk::6fa529f3-d0e6-430d-b5d2-c2b1c95251a1" providerId="AD" clId="Web-{FBB57800-95D1-B530-6AAC-56E37443A098}" dt="2024-03-08T12:48:29.224" v="337"/>
          <pc:sldLayoutMkLst>
            <pc:docMk/>
            <pc:sldMasterMk cId="1073590680" sldId="2147483660"/>
            <pc:sldLayoutMk cId="3248155198" sldId="2147483671"/>
          </pc:sldLayoutMkLst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3248155198" sldId="2147483671"/>
              <ac:spMk id="2" creationId="{00000000-0000-0000-0000-000000000000}"/>
            </ac:spMkLst>
          </pc:spChg>
          <pc:spChg chg="mod">
            <ac:chgData name="Melanie Kinsella" userId="S::melanie.kinsella@ladybyronschool.co.uk::6fa529f3-d0e6-430d-b5d2-c2b1c95251a1" providerId="AD" clId="Web-{FBB57800-95D1-B530-6AAC-56E37443A098}" dt="2024-03-08T12:48:29.224" v="337"/>
            <ac:spMkLst>
              <pc:docMk/>
              <pc:sldMasterMk cId="1073590680" sldId="2147483660"/>
              <pc:sldLayoutMk cId="3248155198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347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27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15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67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00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4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18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7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07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598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65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359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883324" y="1583277"/>
            <a:ext cx="7578883" cy="10603379"/>
            <a:chOff x="3583210" y="878774"/>
            <a:chExt cx="7769600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3721418" y="878774"/>
              <a:ext cx="4759138" cy="5979226"/>
              <a:chOff x="2970068" y="1165750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>
                <a:off x="2970068" y="1165750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>
                <a:off x="3124740" y="146724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>
              <a:off x="3712478" y="2857304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>
              <a:off x="5852720" y="5250676"/>
              <a:ext cx="482607" cy="847054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 dirty="0"/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>
              <a:off x="7935136" y="3810946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>
              <a:off x="7943042" y="1622270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5649631" y="5078472"/>
              <a:ext cx="872639" cy="1005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endParaRPr lang="en-US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Cond" panose="02040506050405020303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3583210" y="2969436"/>
              <a:ext cx="818766" cy="417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03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7799294" y="3923061"/>
              <a:ext cx="818766" cy="1421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/>
                </a:rPr>
                <a:t>0</a:t>
              </a:r>
              <a:endParaRPr lang="en-US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Cond" panose="02040506050405020303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7811170" y="1738007"/>
              <a:ext cx="818766" cy="417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04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8618061" y="1545646"/>
              <a:ext cx="2734749" cy="2190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endParaRPr lang="en-US" sz="788" b="1" dirty="0">
                <a:latin typeface="Georgia" panose="02040502050405020303" pitchFamily="18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936DE5E-BDC9-4D43-93E4-109B4075AFDD}"/>
              </a:ext>
            </a:extLst>
          </p:cNvPr>
          <p:cNvSpPr/>
          <p:nvPr/>
        </p:nvSpPr>
        <p:spPr>
          <a:xfrm flipV="1">
            <a:off x="-540975" y="4589182"/>
            <a:ext cx="148069" cy="15117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A300F-DDE5-6D5C-31F7-2519BADEDFF0}"/>
              </a:ext>
            </a:extLst>
          </p:cNvPr>
          <p:cNvSpPr txBox="1"/>
          <p:nvPr/>
        </p:nvSpPr>
        <p:spPr>
          <a:xfrm>
            <a:off x="2595426" y="173884"/>
            <a:ext cx="1932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Careers Road 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8CE33F-6ED4-9D53-520C-99ABE1E697BC}"/>
              </a:ext>
            </a:extLst>
          </p:cNvPr>
          <p:cNvSpPr txBox="1"/>
          <p:nvPr/>
        </p:nvSpPr>
        <p:spPr>
          <a:xfrm>
            <a:off x="675661" y="9326867"/>
            <a:ext cx="2532364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Year 7</a:t>
            </a:r>
          </a:p>
          <a:p>
            <a:r>
              <a:rPr lang="en-GB" sz="1200">
                <a:cs typeface="Calibri"/>
              </a:rPr>
              <a:t>Intro to careers</a:t>
            </a:r>
            <a:endParaRPr lang="en-GB" sz="1200" b="1" dirty="0">
              <a:cs typeface="Calibri"/>
            </a:endParaRPr>
          </a:p>
          <a:p>
            <a:r>
              <a:rPr lang="en-GB" sz="1200" err="1">
                <a:cs typeface="Calibri"/>
              </a:rPr>
              <a:t>Interacitons</a:t>
            </a:r>
            <a:r>
              <a:rPr lang="en-GB" sz="1200">
                <a:cs typeface="Calibri"/>
              </a:rPr>
              <a:t> in the workplace</a:t>
            </a:r>
            <a:endParaRPr lang="en-GB" sz="1200" dirty="0">
              <a:cs typeface="Calibri"/>
            </a:endParaRPr>
          </a:p>
          <a:p>
            <a:r>
              <a:rPr lang="en-GB" sz="1200" dirty="0">
                <a:cs typeface="Calibri"/>
              </a:rPr>
              <a:t>Exploring careers</a:t>
            </a:r>
          </a:p>
          <a:p>
            <a:r>
              <a:rPr lang="en-GB" sz="1200" dirty="0">
                <a:cs typeface="Calibri"/>
              </a:rPr>
              <a:t>What is work</a:t>
            </a:r>
          </a:p>
          <a:p>
            <a:r>
              <a:rPr lang="en-GB" sz="1200">
                <a:cs typeface="Calibri"/>
              </a:rPr>
              <a:t>Budget and organisation</a:t>
            </a:r>
          </a:p>
          <a:p>
            <a:r>
              <a:rPr lang="en-GB" sz="1200" dirty="0">
                <a:cs typeface="Calibri"/>
              </a:rPr>
              <a:t>Enterprise: group bake sale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A560D4-8D70-BE9F-0095-80F3F14B5DF0}"/>
              </a:ext>
            </a:extLst>
          </p:cNvPr>
          <p:cNvSpPr txBox="1"/>
          <p:nvPr/>
        </p:nvSpPr>
        <p:spPr>
          <a:xfrm>
            <a:off x="162762" y="4312051"/>
            <a:ext cx="268992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u="sng" dirty="0"/>
              <a:t>Year 9</a:t>
            </a:r>
          </a:p>
          <a:p>
            <a:r>
              <a:rPr lang="en-GB" sz="1200" dirty="0">
                <a:cs typeface="Calibri"/>
              </a:rPr>
              <a:t>Careers action plan</a:t>
            </a:r>
          </a:p>
          <a:p>
            <a:r>
              <a:rPr lang="en-GB" sz="1200">
                <a:cs typeface="Calibri"/>
              </a:rPr>
              <a:t>Personal management</a:t>
            </a:r>
            <a:endParaRPr lang="en-GB" sz="1200" dirty="0">
              <a:cs typeface="Calibri"/>
            </a:endParaRPr>
          </a:p>
          <a:p>
            <a:r>
              <a:rPr lang="en-GB" sz="1200" dirty="0">
                <a:cs typeface="Calibri"/>
              </a:rPr>
              <a:t>Exploring careers</a:t>
            </a:r>
          </a:p>
          <a:p>
            <a:r>
              <a:rPr lang="en-GB" sz="1200">
                <a:cs typeface="Calibri"/>
              </a:rPr>
              <a:t>Enterprise: Dragons Den</a:t>
            </a:r>
          </a:p>
          <a:p>
            <a:r>
              <a:rPr lang="en-GB" sz="1200" dirty="0">
                <a:cs typeface="Calibri"/>
              </a:rPr>
              <a:t>Job pathways and application practice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891D84-14DC-9BAD-AE2E-418C70BC78A8}"/>
              </a:ext>
            </a:extLst>
          </p:cNvPr>
          <p:cNvSpPr txBox="1"/>
          <p:nvPr/>
        </p:nvSpPr>
        <p:spPr>
          <a:xfrm>
            <a:off x="4674777" y="1595228"/>
            <a:ext cx="1950054" cy="18928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b="1" u="sng" dirty="0"/>
              <a:t>Year 10</a:t>
            </a:r>
            <a:endParaRPr lang="en-GB" sz="1100" b="1" u="sng" dirty="0">
              <a:cs typeface="Calibri"/>
            </a:endParaRPr>
          </a:p>
          <a:p>
            <a:endParaRPr lang="en-GB" sz="1000" dirty="0">
              <a:cs typeface="Calibri"/>
            </a:endParaRPr>
          </a:p>
          <a:p>
            <a:r>
              <a:rPr lang="en-GB" sz="1200" dirty="0">
                <a:cs typeface="Calibri"/>
              </a:rPr>
              <a:t>Careers action plan</a:t>
            </a:r>
          </a:p>
          <a:p>
            <a:r>
              <a:rPr lang="en-GB" sz="1200" dirty="0">
                <a:cs typeface="Calibri"/>
              </a:rPr>
              <a:t>Money saving and behaviours</a:t>
            </a:r>
          </a:p>
          <a:p>
            <a:r>
              <a:rPr lang="en-GB" sz="1200" dirty="0">
                <a:cs typeface="Calibri"/>
              </a:rPr>
              <a:t>Types of career</a:t>
            </a:r>
          </a:p>
          <a:p>
            <a:r>
              <a:rPr lang="en-GB" sz="1200" dirty="0">
                <a:cs typeface="Calibri"/>
              </a:rPr>
              <a:t>The world of work</a:t>
            </a:r>
          </a:p>
          <a:p>
            <a:r>
              <a:rPr lang="en-GB" sz="1200" dirty="0">
                <a:cs typeface="Calibri"/>
              </a:rPr>
              <a:t>Enterprise: free choice</a:t>
            </a:r>
          </a:p>
          <a:p>
            <a:r>
              <a:rPr lang="en-GB" sz="1200" dirty="0">
                <a:cs typeface="Calibri"/>
              </a:rPr>
              <a:t>First impressions</a:t>
            </a:r>
          </a:p>
          <a:p>
            <a:endParaRPr lang="en-GB" sz="1200" dirty="0"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A701D4-CA28-7718-D878-2C3CD6659480}"/>
              </a:ext>
            </a:extLst>
          </p:cNvPr>
          <p:cNvSpPr txBox="1"/>
          <p:nvPr/>
        </p:nvSpPr>
        <p:spPr>
          <a:xfrm>
            <a:off x="785468" y="2000918"/>
            <a:ext cx="232497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u="sng" dirty="0"/>
              <a:t>Year 11</a:t>
            </a:r>
          </a:p>
          <a:p>
            <a:r>
              <a:rPr lang="en-GB" sz="1200" dirty="0"/>
              <a:t>Careers action Plan</a:t>
            </a:r>
            <a:endParaRPr lang="en-GB" sz="1200" dirty="0">
              <a:cs typeface="Calibri" panose="020F0502020204030204"/>
            </a:endParaRPr>
          </a:p>
          <a:p>
            <a:r>
              <a:rPr lang="en-GB" sz="1200" dirty="0">
                <a:cs typeface="Calibri" panose="020F0502020204030204"/>
              </a:rPr>
              <a:t>College visits, </a:t>
            </a:r>
          </a:p>
          <a:p>
            <a:r>
              <a:rPr lang="en-GB" sz="1200" dirty="0">
                <a:cs typeface="Calibri" panose="020F0502020204030204"/>
              </a:rPr>
              <a:t>Personal statement and CV </a:t>
            </a:r>
            <a:r>
              <a:rPr lang="en-GB" sz="1200" dirty="0"/>
              <a:t>writing </a:t>
            </a:r>
            <a:endParaRPr lang="en-GB"/>
          </a:p>
          <a:p>
            <a:r>
              <a:rPr lang="en-GB" sz="1200" dirty="0">
                <a:cs typeface="Calibri"/>
              </a:rPr>
              <a:t>Enterprise: Charity</a:t>
            </a:r>
            <a:endParaRPr lang="en-GB" sz="1200" dirty="0"/>
          </a:p>
          <a:p>
            <a:r>
              <a:rPr lang="en-GB" sz="1200" dirty="0">
                <a:cs typeface="Calibri" panose="020F0502020204030204"/>
              </a:rPr>
              <a:t>World of work</a:t>
            </a:r>
          </a:p>
          <a:p>
            <a:endParaRPr lang="en-GB" sz="1200" dirty="0">
              <a:cs typeface="Calibri" panose="020F0502020204030204"/>
            </a:endParaRPr>
          </a:p>
          <a:p>
            <a:endParaRPr lang="en-GB" sz="1200" dirty="0">
              <a:cs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6CECEF-170F-5366-5B77-ED0E51EE4C79}"/>
              </a:ext>
            </a:extLst>
          </p:cNvPr>
          <p:cNvSpPr txBox="1"/>
          <p:nvPr/>
        </p:nvSpPr>
        <p:spPr>
          <a:xfrm>
            <a:off x="260711" y="731296"/>
            <a:ext cx="278352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cs typeface="Calibri"/>
              </a:rPr>
              <a:t>Assessment: Careers action Plan, Independent Careers Advice and Guidance, Careers folders</a:t>
            </a:r>
            <a:endParaRPr lang="en-GB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CD7E32-B3DA-DCDE-D221-C6E44D898A08}"/>
              </a:ext>
            </a:extLst>
          </p:cNvPr>
          <p:cNvSpPr/>
          <p:nvPr/>
        </p:nvSpPr>
        <p:spPr>
          <a:xfrm>
            <a:off x="4224764" y="6478139"/>
            <a:ext cx="2627586" cy="1445172"/>
          </a:xfrm>
          <a:prstGeom prst="rect">
            <a:avLst/>
          </a:prstGeom>
          <a:solidFill>
            <a:srgbClr val="EDD4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rgbClr val="000000"/>
                </a:solidFill>
                <a:cs typeface="Calibri"/>
              </a:rPr>
              <a:t>Year 8</a:t>
            </a:r>
            <a:endParaRPr lang="en-US" sz="1200" dirty="0">
              <a:solidFill>
                <a:srgbClr val="000000"/>
              </a:solidFill>
              <a:cs typeface="Calibri"/>
            </a:endParaRPr>
          </a:p>
          <a:p>
            <a:r>
              <a:rPr lang="en-GB" sz="1200" dirty="0">
                <a:solidFill>
                  <a:srgbClr val="000000"/>
                </a:solidFill>
                <a:cs typeface="Calibri"/>
              </a:rPr>
              <a:t>Careers action plan</a:t>
            </a:r>
            <a:endParaRPr lang="en-US" sz="1200" dirty="0">
              <a:solidFill>
                <a:srgbClr val="000000"/>
              </a:solidFill>
              <a:cs typeface="Calibri"/>
            </a:endParaRPr>
          </a:p>
          <a:p>
            <a:r>
              <a:rPr lang="en-US" sz="1200" dirty="0" err="1">
                <a:solidFill>
                  <a:srgbClr val="000000"/>
                </a:solidFill>
                <a:cs typeface="Calibri"/>
              </a:rPr>
              <a:t>Behaviours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 in the workplace</a:t>
            </a:r>
          </a:p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Careers pathways</a:t>
            </a:r>
          </a:p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The world of work</a:t>
            </a:r>
          </a:p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Enterprise: Charity</a:t>
            </a:r>
          </a:p>
          <a:p>
            <a:pPr algn="ctr"/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  <SharedWithUsers xmlns="2acd88fb-1c09-49a1-8a6e-cf936e2236c0">
      <UserInfo>
        <DisplayName>Alison Siddons</DisplayName>
        <AccountId>1415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6857F5-CC2E-4AFD-B110-393430DB2FCB}">
  <ds:schemaRefs>
    <ds:schemaRef ds:uri="http://schemas.microsoft.com/office/2006/metadata/properties"/>
    <ds:schemaRef ds:uri="http://schemas.microsoft.com/office/infopath/2007/PartnerControls"/>
    <ds:schemaRef ds:uri="2acd88fb-1c09-49a1-8a6e-cf936e2236c0"/>
    <ds:schemaRef ds:uri="74f9933a-e502-49b6-a5cf-6e47a2efdf3f"/>
  </ds:schemaRefs>
</ds:datastoreItem>
</file>

<file path=customXml/itemProps2.xml><?xml version="1.0" encoding="utf-8"?>
<ds:datastoreItem xmlns:ds="http://schemas.openxmlformats.org/officeDocument/2006/customXml" ds:itemID="{7CC0CE62-0B37-42DB-A7C9-215B0EA97E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6B014A-C153-4804-9C3A-775077474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9933a-e502-49b6-a5cf-6e47a2efdf3f"/>
    <ds:schemaRef ds:uri="2acd88fb-1c09-49a1-8a6e-cf936e223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</TotalTime>
  <Words>137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Ellie Green</cp:lastModifiedBy>
  <cp:revision>116</cp:revision>
  <dcterms:created xsi:type="dcterms:W3CDTF">2021-10-19T10:35:06Z</dcterms:created>
  <dcterms:modified xsi:type="dcterms:W3CDTF">2024-03-08T12:55:23Z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