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52720E-E466-9163-52B5-041FCCCFE066}" v="37" dt="2024-03-01T15:14:54.344"/>
    <p1510:client id="{7D9BDFB5-93EC-CF56-EE2D-0DA0700A088F}" v="231" dt="2024-03-01T15:00:40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 Lodhi" userId="S::ali.lodhi@ladybyronschool.co.uk::6cbe5618-bf09-4bc2-84b9-d5280afe7731" providerId="AD" clId="Web-{7D9BDFB5-93EC-CF56-EE2D-0DA0700A088F}"/>
    <pc:docChg chg="modSld">
      <pc:chgData name="Ali Lodhi" userId="S::ali.lodhi@ladybyronschool.co.uk::6cbe5618-bf09-4bc2-84b9-d5280afe7731" providerId="AD" clId="Web-{7D9BDFB5-93EC-CF56-EE2D-0DA0700A088F}" dt="2024-03-01T15:00:38.341" v="151" actId="20577"/>
      <pc:docMkLst>
        <pc:docMk/>
      </pc:docMkLst>
      <pc:sldChg chg="modSp">
        <pc:chgData name="Ali Lodhi" userId="S::ali.lodhi@ladybyronschool.co.uk::6cbe5618-bf09-4bc2-84b9-d5280afe7731" providerId="AD" clId="Web-{7D9BDFB5-93EC-CF56-EE2D-0DA0700A088F}" dt="2024-03-01T15:00:38.341" v="151" actId="20577"/>
        <pc:sldMkLst>
          <pc:docMk/>
          <pc:sldMk cId="2164912798" sldId="256"/>
        </pc:sldMkLst>
        <pc:spChg chg="mod">
          <ac:chgData name="Ali Lodhi" userId="S::ali.lodhi@ladybyronschool.co.uk::6cbe5618-bf09-4bc2-84b9-d5280afe7731" providerId="AD" clId="Web-{7D9BDFB5-93EC-CF56-EE2D-0DA0700A088F}" dt="2024-03-01T14:58:16.275" v="129" actId="20577"/>
          <ac:spMkLst>
            <pc:docMk/>
            <pc:sldMk cId="2164912798" sldId="256"/>
            <ac:spMk id="24" creationId="{1F505717-AE3C-ADE8-3D03-60391A114BC6}"/>
          </ac:spMkLst>
        </pc:spChg>
        <pc:spChg chg="mod">
          <ac:chgData name="Ali Lodhi" userId="S::ali.lodhi@ladybyronschool.co.uk::6cbe5618-bf09-4bc2-84b9-d5280afe7731" providerId="AD" clId="Web-{7D9BDFB5-93EC-CF56-EE2D-0DA0700A088F}" dt="2024-03-01T14:59:25.402" v="140" actId="20577"/>
          <ac:spMkLst>
            <pc:docMk/>
            <pc:sldMk cId="2164912798" sldId="256"/>
            <ac:spMk id="25" creationId="{8C70289D-7F54-F3CB-50A8-9A1A41B5530C}"/>
          </ac:spMkLst>
        </pc:spChg>
        <pc:spChg chg="mod">
          <ac:chgData name="Ali Lodhi" userId="S::ali.lodhi@ladybyronschool.co.uk::6cbe5618-bf09-4bc2-84b9-d5280afe7731" providerId="AD" clId="Web-{7D9BDFB5-93EC-CF56-EE2D-0DA0700A088F}" dt="2024-03-01T15:00:38.341" v="151" actId="20577"/>
          <ac:spMkLst>
            <pc:docMk/>
            <pc:sldMk cId="2164912798" sldId="256"/>
            <ac:spMk id="26" creationId="{9405CEA8-8210-302F-10AD-1AFF9B0FF8F5}"/>
          </ac:spMkLst>
        </pc:spChg>
        <pc:spChg chg="mod">
          <ac:chgData name="Ali Lodhi" userId="S::ali.lodhi@ladybyronschool.co.uk::6cbe5618-bf09-4bc2-84b9-d5280afe7731" providerId="AD" clId="Web-{7D9BDFB5-93EC-CF56-EE2D-0DA0700A088F}" dt="2024-03-01T14:59:00.416" v="136" actId="20577"/>
          <ac:spMkLst>
            <pc:docMk/>
            <pc:sldMk cId="2164912798" sldId="256"/>
            <ac:spMk id="27" creationId="{6D121DD4-7974-4262-0CD2-CD253D9F0D33}"/>
          </ac:spMkLst>
        </pc:spChg>
        <pc:spChg chg="mod">
          <ac:chgData name="Ali Lodhi" userId="S::ali.lodhi@ladybyronschool.co.uk::6cbe5618-bf09-4bc2-84b9-d5280afe7731" providerId="AD" clId="Web-{7D9BDFB5-93EC-CF56-EE2D-0DA0700A088F}" dt="2024-03-01T14:59:54.840" v="144" actId="20577"/>
          <ac:spMkLst>
            <pc:docMk/>
            <pc:sldMk cId="2164912798" sldId="256"/>
            <ac:spMk id="28" creationId="{C054F8F7-E5FB-0030-C4C0-64876F960F52}"/>
          </ac:spMkLst>
        </pc:spChg>
      </pc:sldChg>
    </pc:docChg>
  </pc:docChgLst>
  <pc:docChgLst>
    <pc:chgData name="Ali Lodhi" userId="S::ali.lodhi@ladybyronschool.co.uk::6cbe5618-bf09-4bc2-84b9-d5280afe7731" providerId="AD" clId="Web-{2652720E-E466-9163-52B5-041FCCCFE066}"/>
    <pc:docChg chg="modSld">
      <pc:chgData name="Ali Lodhi" userId="S::ali.lodhi@ladybyronschool.co.uk::6cbe5618-bf09-4bc2-84b9-d5280afe7731" providerId="AD" clId="Web-{2652720E-E466-9163-52B5-041FCCCFE066}" dt="2024-03-01T15:14:54.344" v="28" actId="1076"/>
      <pc:docMkLst>
        <pc:docMk/>
      </pc:docMkLst>
      <pc:sldChg chg="addSp modSp">
        <pc:chgData name="Ali Lodhi" userId="S::ali.lodhi@ladybyronschool.co.uk::6cbe5618-bf09-4bc2-84b9-d5280afe7731" providerId="AD" clId="Web-{2652720E-E466-9163-52B5-041FCCCFE066}" dt="2024-03-01T15:14:54.344" v="28" actId="1076"/>
        <pc:sldMkLst>
          <pc:docMk/>
          <pc:sldMk cId="2164912798" sldId="256"/>
        </pc:sldMkLst>
        <pc:spChg chg="mod">
          <ac:chgData name="Ali Lodhi" userId="S::ali.lodhi@ladybyronschool.co.uk::6cbe5618-bf09-4bc2-84b9-d5280afe7731" providerId="AD" clId="Web-{2652720E-E466-9163-52B5-041FCCCFE066}" dt="2024-03-01T15:11:00.274" v="7" actId="20577"/>
          <ac:spMkLst>
            <pc:docMk/>
            <pc:sldMk cId="2164912798" sldId="256"/>
            <ac:spMk id="19" creationId="{29550858-106E-4CB5-BB03-EC9707A04139}"/>
          </ac:spMkLst>
        </pc:spChg>
        <pc:picChg chg="add mod">
          <ac:chgData name="Ali Lodhi" userId="S::ali.lodhi@ladybyronschool.co.uk::6cbe5618-bf09-4bc2-84b9-d5280afe7731" providerId="AD" clId="Web-{2652720E-E466-9163-52B5-041FCCCFE066}" dt="2024-03-01T15:12:12.074" v="16" actId="1076"/>
          <ac:picMkLst>
            <pc:docMk/>
            <pc:sldMk cId="2164912798" sldId="256"/>
            <ac:picMk id="15" creationId="{1A2D61D0-210F-6EED-DFE4-D03145CB5B4A}"/>
          </ac:picMkLst>
        </pc:picChg>
        <pc:picChg chg="add mod">
          <ac:chgData name="Ali Lodhi" userId="S::ali.lodhi@ladybyronschool.co.uk::6cbe5618-bf09-4bc2-84b9-d5280afe7731" providerId="AD" clId="Web-{2652720E-E466-9163-52B5-041FCCCFE066}" dt="2024-03-01T15:12:50.215" v="22" actId="1076"/>
          <ac:picMkLst>
            <pc:docMk/>
            <pc:sldMk cId="2164912798" sldId="256"/>
            <ac:picMk id="16" creationId="{0E3FFCC9-2D03-FBB8-1D17-DD8A4605E69B}"/>
          </ac:picMkLst>
        </pc:picChg>
        <pc:picChg chg="add mod">
          <ac:chgData name="Ali Lodhi" userId="S::ali.lodhi@ladybyronschool.co.uk::6cbe5618-bf09-4bc2-84b9-d5280afe7731" providerId="AD" clId="Web-{2652720E-E466-9163-52B5-041FCCCFE066}" dt="2024-03-01T15:13:24.029" v="24" actId="1076"/>
          <ac:picMkLst>
            <pc:docMk/>
            <pc:sldMk cId="2164912798" sldId="256"/>
            <ac:picMk id="17" creationId="{15A89DBE-11AC-9068-B920-082368E5241A}"/>
          </ac:picMkLst>
        </pc:picChg>
        <pc:picChg chg="add mod">
          <ac:chgData name="Ali Lodhi" userId="S::ali.lodhi@ladybyronschool.co.uk::6cbe5618-bf09-4bc2-84b9-d5280afe7731" providerId="AD" clId="Web-{2652720E-E466-9163-52B5-041FCCCFE066}" dt="2024-03-01T15:13:56.796" v="26" actId="1076"/>
          <ac:picMkLst>
            <pc:docMk/>
            <pc:sldMk cId="2164912798" sldId="256"/>
            <ac:picMk id="18" creationId="{C345C05A-FD9E-F3D0-259C-6500967C6E37}"/>
          </ac:picMkLst>
        </pc:picChg>
        <pc:picChg chg="add mod">
          <ac:chgData name="Ali Lodhi" userId="S::ali.lodhi@ladybyronschool.co.uk::6cbe5618-bf09-4bc2-84b9-d5280afe7731" providerId="AD" clId="Web-{2652720E-E466-9163-52B5-041FCCCFE066}" dt="2024-03-01T15:14:54.344" v="28" actId="1076"/>
          <ac:picMkLst>
            <pc:docMk/>
            <pc:sldMk cId="2164912798" sldId="256"/>
            <ac:picMk id="21" creationId="{40F332A9-21A1-1840-B555-AA354C67F15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809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13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582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430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355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842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24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95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44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64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53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481362" y="1235420"/>
            <a:ext cx="6063953" cy="10156371"/>
            <a:chOff x="1362862" y="897224"/>
            <a:chExt cx="9978400" cy="5979226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4181493" y="897224"/>
              <a:ext cx="4759138" cy="5979226"/>
              <a:chOff x="3276141" y="1178024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 rot="10800000">
                <a:off x="3276141" y="1178024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 rot="10800000">
                <a:off x="3435446" y="117802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</p:grpSp>
        <p:sp>
          <p:nvSpPr>
            <p:cNvPr id="7" name="Google Shape;1028;p31">
              <a:extLst>
                <a:ext uri="{FF2B5EF4-FFF2-40B4-BE49-F238E27FC236}">
                  <a16:creationId xmlns:a16="http://schemas.microsoft.com/office/drawing/2014/main" id="{48153250-523D-4A96-ADFD-F22E8A8582BA}"/>
                </a:ext>
              </a:extLst>
            </p:cNvPr>
            <p:cNvSpPr/>
            <p:nvPr/>
          </p:nvSpPr>
          <p:spPr>
            <a:xfrm rot="5400000">
              <a:off x="9507289" y="1485669"/>
              <a:ext cx="472042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 rot="5400000">
              <a:off x="7785720" y="3801834"/>
              <a:ext cx="519307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9" name="Google Shape;1028;p31">
              <a:extLst>
                <a:ext uri="{FF2B5EF4-FFF2-40B4-BE49-F238E27FC236}">
                  <a16:creationId xmlns:a16="http://schemas.microsoft.com/office/drawing/2014/main" id="{FF2F6E7D-6653-4269-9BE1-CDE9827BD8C3}"/>
                </a:ext>
              </a:extLst>
            </p:cNvPr>
            <p:cNvSpPr/>
            <p:nvPr/>
          </p:nvSpPr>
          <p:spPr>
            <a:xfrm rot="16200000">
              <a:off x="2906057" y="2759851"/>
              <a:ext cx="468634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0" name="Google Shape;1028;p31">
              <a:extLst>
                <a:ext uri="{FF2B5EF4-FFF2-40B4-BE49-F238E27FC236}">
                  <a16:creationId xmlns:a16="http://schemas.microsoft.com/office/drawing/2014/main" id="{33D7B5D1-81BF-4A69-922F-3574E88A2DC7}"/>
                </a:ext>
              </a:extLst>
            </p:cNvPr>
            <p:cNvSpPr/>
            <p:nvPr/>
          </p:nvSpPr>
          <p:spPr>
            <a:xfrm rot="16200000">
              <a:off x="2730797" y="628158"/>
              <a:ext cx="460035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8462057" y="5305671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11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7DCA67-52C2-4197-BEF5-D5336173E1DE}"/>
                </a:ext>
              </a:extLst>
            </p:cNvPr>
            <p:cNvSpPr txBox="1"/>
            <p:nvPr/>
          </p:nvSpPr>
          <p:spPr>
            <a:xfrm>
              <a:off x="9940606" y="2996197"/>
              <a:ext cx="1320996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9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6EE352-F93D-414C-AF05-48845CB5F1A6}"/>
                </a:ext>
              </a:extLst>
            </p:cNvPr>
            <p:cNvSpPr txBox="1"/>
            <p:nvPr/>
          </p:nvSpPr>
          <p:spPr>
            <a:xfrm>
              <a:off x="1866111" y="4249087"/>
              <a:ext cx="818767" cy="217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10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B4C7EC-0445-4F6A-BCFC-576BF96DC786}"/>
                </a:ext>
              </a:extLst>
            </p:cNvPr>
            <p:cNvSpPr txBox="1"/>
            <p:nvPr/>
          </p:nvSpPr>
          <p:spPr>
            <a:xfrm>
              <a:off x="1566613" y="2164526"/>
              <a:ext cx="1111483" cy="13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Year 8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9550858-106E-4CB5-BB03-EC9707A04139}"/>
              </a:ext>
            </a:extLst>
          </p:cNvPr>
          <p:cNvSpPr txBox="1"/>
          <p:nvPr/>
        </p:nvSpPr>
        <p:spPr>
          <a:xfrm>
            <a:off x="-38939" y="493592"/>
            <a:ext cx="6858000" cy="3520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sz="1650" u="sng" dirty="0">
                <a:latin typeface="Comic Sans MS"/>
                <a:ea typeface="Cambria"/>
                <a:cs typeface="+mj-cs"/>
              </a:rPr>
              <a:t>Road Roadmap</a:t>
            </a:r>
          </a:p>
        </p:txBody>
      </p:sp>
      <p:sp>
        <p:nvSpPr>
          <p:cNvPr id="2" name="Google Shape;1028;p31">
            <a:extLst>
              <a:ext uri="{FF2B5EF4-FFF2-40B4-BE49-F238E27FC236}">
                <a16:creationId xmlns:a16="http://schemas.microsoft.com/office/drawing/2014/main" id="{908C1AC5-7931-4308-E2E0-BAA33CD32A04}"/>
              </a:ext>
            </a:extLst>
          </p:cNvPr>
          <p:cNvSpPr/>
          <p:nvPr/>
        </p:nvSpPr>
        <p:spPr>
          <a:xfrm rot="5400000">
            <a:off x="4318306" y="671402"/>
            <a:ext cx="801815" cy="1942177"/>
          </a:xfrm>
          <a:custGeom>
            <a:avLst/>
            <a:gdLst/>
            <a:ahLst/>
            <a:cxnLst/>
            <a:rect l="l" t="t" r="r" b="b"/>
            <a:pathLst>
              <a:path w="16765" h="35731" extrusionOk="0">
                <a:moveTo>
                  <a:pt x="8370" y="0"/>
                </a:moveTo>
                <a:cubicBezTo>
                  <a:pt x="3739" y="0"/>
                  <a:pt x="0" y="3739"/>
                  <a:pt x="0" y="8394"/>
                </a:cubicBezTo>
                <a:cubicBezTo>
                  <a:pt x="0" y="12907"/>
                  <a:pt x="3501" y="16609"/>
                  <a:pt x="8108" y="16776"/>
                </a:cubicBezTo>
                <a:lnTo>
                  <a:pt x="8108" y="32826"/>
                </a:lnTo>
                <a:cubicBezTo>
                  <a:pt x="7370" y="32969"/>
                  <a:pt x="6930" y="33552"/>
                  <a:pt x="6930" y="34254"/>
                </a:cubicBezTo>
                <a:cubicBezTo>
                  <a:pt x="6930" y="35076"/>
                  <a:pt x="7573" y="35731"/>
                  <a:pt x="8370" y="35731"/>
                </a:cubicBezTo>
                <a:cubicBezTo>
                  <a:pt x="9204" y="35731"/>
                  <a:pt x="9870" y="35076"/>
                  <a:pt x="9870" y="34254"/>
                </a:cubicBezTo>
                <a:cubicBezTo>
                  <a:pt x="9870" y="33552"/>
                  <a:pt x="9299" y="32969"/>
                  <a:pt x="8704" y="32826"/>
                </a:cubicBezTo>
                <a:lnTo>
                  <a:pt x="8704" y="16776"/>
                </a:lnTo>
                <a:cubicBezTo>
                  <a:pt x="13169" y="16609"/>
                  <a:pt x="16764" y="12907"/>
                  <a:pt x="16764" y="8394"/>
                </a:cubicBezTo>
                <a:cubicBezTo>
                  <a:pt x="16764" y="3739"/>
                  <a:pt x="13014" y="0"/>
                  <a:pt x="83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endParaRPr sz="1013">
              <a:latin typeface="Comic Sans M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1AE951-C7D3-0AE5-A6BC-7593FC90CB6C}"/>
              </a:ext>
            </a:extLst>
          </p:cNvPr>
          <p:cNvSpPr txBox="1"/>
          <p:nvPr/>
        </p:nvSpPr>
        <p:spPr>
          <a:xfrm>
            <a:off x="4830565" y="1490652"/>
            <a:ext cx="802780" cy="23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Year 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505717-AE3C-ADE8-3D03-60391A114BC6}"/>
              </a:ext>
            </a:extLst>
          </p:cNvPr>
          <p:cNvSpPr txBox="1"/>
          <p:nvPr/>
        </p:nvSpPr>
        <p:spPr>
          <a:xfrm>
            <a:off x="4654544" y="2105793"/>
            <a:ext cx="1667899" cy="17312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1000" u="sng" dirty="0">
                <a:latin typeface="Comic Sans MS"/>
              </a:rPr>
              <a:t>Autumn:</a:t>
            </a:r>
            <a:endParaRPr lang="en-US" sz="1000" u="sng">
              <a:ea typeface="Calibri"/>
              <a:cs typeface="Calibri"/>
            </a:endParaRPr>
          </a:p>
          <a:p>
            <a:pPr algn="r">
              <a:spcBef>
                <a:spcPts val="338"/>
              </a:spcBef>
            </a:pPr>
            <a:r>
              <a:rPr lang="en-US" sz="1000" b="1" dirty="0">
                <a:latin typeface="Calibri"/>
                <a:ea typeface="Calibri"/>
                <a:cs typeface="Calibri"/>
              </a:rPr>
              <a:t>Comprehension: Vocabulary: and Discussion Skills</a:t>
            </a:r>
            <a:endParaRPr lang="en-GB" sz="1000">
              <a:ea typeface="Calibri"/>
              <a:cs typeface="Calibri"/>
            </a:endParaRPr>
          </a:p>
          <a:p>
            <a:pPr algn="r">
              <a:spcBef>
                <a:spcPts val="338"/>
              </a:spcBef>
            </a:pPr>
            <a:r>
              <a:rPr lang="en-GB" sz="1000" u="sng" dirty="0">
                <a:latin typeface="Comic Sans MS"/>
              </a:rPr>
              <a:t>Spring:</a:t>
            </a:r>
          </a:p>
          <a:p>
            <a:pPr algn="r">
              <a:spcBef>
                <a:spcPts val="338"/>
              </a:spcBef>
            </a:pPr>
            <a:r>
              <a:rPr lang="en-US" sz="1000" b="1" dirty="0">
                <a:ea typeface="Calibri"/>
                <a:cs typeface="Calibri"/>
              </a:rPr>
              <a:t>Comprehension: Understanding and Interpreting Texts</a:t>
            </a:r>
            <a:endParaRPr lang="en-US" sz="1000">
              <a:ea typeface="Calibri"/>
              <a:cs typeface="Calibri"/>
            </a:endParaRPr>
          </a:p>
          <a:p>
            <a:pPr algn="r">
              <a:spcBef>
                <a:spcPts val="338"/>
              </a:spcBef>
            </a:pPr>
            <a:r>
              <a:rPr lang="en-GB" sz="1000" u="sng" dirty="0">
                <a:latin typeface="Comic Sans MS"/>
              </a:rPr>
              <a:t>Summer</a:t>
            </a:r>
            <a:endParaRPr lang="en-US" sz="1000" u="sng">
              <a:latin typeface="Comic Sans MS"/>
            </a:endParaRPr>
          </a:p>
          <a:p>
            <a:pPr algn="r">
              <a:spcBef>
                <a:spcPts val="338"/>
              </a:spcBef>
            </a:pPr>
            <a:r>
              <a:rPr lang="en-US" sz="1000" b="1" dirty="0">
                <a:latin typeface="Calibri"/>
                <a:ea typeface="Calibri"/>
                <a:cs typeface="Calibri"/>
              </a:rPr>
              <a:t>Comprehension: Engaging and Responding to Texts</a:t>
            </a:r>
            <a:r>
              <a:rPr lang="en-GB" sz="750" dirty="0">
                <a:latin typeface="Comic Sans MS"/>
              </a:rPr>
              <a:t>:</a:t>
            </a:r>
            <a:endParaRPr lang="en-US" sz="750" dirty="0">
              <a:latin typeface="Comic Sans M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70289D-7F54-F3CB-50A8-9A1A41B5530C}"/>
              </a:ext>
            </a:extLst>
          </p:cNvPr>
          <p:cNvSpPr txBox="1"/>
          <p:nvPr/>
        </p:nvSpPr>
        <p:spPr>
          <a:xfrm>
            <a:off x="4908543" y="5785494"/>
            <a:ext cx="1667899" cy="206210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1000" u="sng" dirty="0">
                <a:latin typeface="Comic Sans MS"/>
              </a:rPr>
              <a:t>Autumn:</a:t>
            </a:r>
            <a:endParaRPr lang="en-US" sz="1000" u="sng">
              <a:ea typeface="Calibri"/>
              <a:cs typeface="Calibri"/>
            </a:endParaRPr>
          </a:p>
          <a:p>
            <a:pPr algn="r">
              <a:spcBef>
                <a:spcPts val="338"/>
              </a:spcBef>
            </a:pPr>
            <a:r>
              <a:rPr lang="en-US" sz="1000" b="1" dirty="0">
                <a:latin typeface="Calibri"/>
                <a:ea typeface="Calibri"/>
                <a:cs typeface="Calibri"/>
              </a:rPr>
              <a:t>Comprehension: Understanding and Interpreting Texts</a:t>
            </a:r>
            <a:endParaRPr lang="en-GB" sz="1000">
              <a:ea typeface="Calibri"/>
              <a:cs typeface="Calibri"/>
            </a:endParaRPr>
          </a:p>
          <a:p>
            <a:pPr algn="r">
              <a:spcBef>
                <a:spcPts val="338"/>
              </a:spcBef>
            </a:pPr>
            <a:r>
              <a:rPr lang="en-GB" sz="1000" u="sng" dirty="0">
                <a:latin typeface="Comic Sans MS"/>
              </a:rPr>
              <a:t>Spring</a:t>
            </a:r>
            <a:r>
              <a:rPr lang="en-GB" sz="1000" dirty="0">
                <a:latin typeface="Comic Sans MS"/>
              </a:rPr>
              <a:t>:</a:t>
            </a:r>
          </a:p>
          <a:p>
            <a:pPr algn="r">
              <a:spcBef>
                <a:spcPts val="338"/>
              </a:spcBef>
            </a:pPr>
            <a:r>
              <a:rPr lang="en-US" sz="1000" b="1" dirty="0">
                <a:latin typeface="Calibri"/>
                <a:ea typeface="Calibri"/>
                <a:cs typeface="Calibri"/>
              </a:rPr>
              <a:t>Comprehension: Understanding and Interpreting Texts - Engaging and Responding to Text</a:t>
            </a:r>
            <a:endParaRPr lang="en-GB" sz="1000">
              <a:ea typeface="Calibri"/>
              <a:cs typeface="Calibri"/>
            </a:endParaRPr>
          </a:p>
          <a:p>
            <a:pPr algn="r">
              <a:spcBef>
                <a:spcPts val="338"/>
              </a:spcBef>
            </a:pPr>
            <a:r>
              <a:rPr lang="en-GB" sz="1000" u="sng" dirty="0">
                <a:latin typeface="Comic Sans MS"/>
              </a:rPr>
              <a:t>Summer:</a:t>
            </a:r>
          </a:p>
          <a:p>
            <a:pPr algn="r">
              <a:spcBef>
                <a:spcPts val="338"/>
              </a:spcBef>
            </a:pPr>
            <a:r>
              <a:rPr lang="en-US" sz="1000" b="1" dirty="0">
                <a:latin typeface="Calibri"/>
                <a:ea typeface="Calibri"/>
                <a:cs typeface="Calibri"/>
              </a:rPr>
              <a:t>Comprehension: Engaging and Responding to Texts</a:t>
            </a:r>
            <a:endParaRPr lang="en-GB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05CEA8-8210-302F-10AD-1AFF9B0FF8F5}"/>
              </a:ext>
            </a:extLst>
          </p:cNvPr>
          <p:cNvSpPr txBox="1"/>
          <p:nvPr/>
        </p:nvSpPr>
        <p:spPr>
          <a:xfrm>
            <a:off x="4395595" y="9381078"/>
            <a:ext cx="1667899" cy="18851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ts val="338"/>
              </a:spcBef>
            </a:pPr>
            <a:r>
              <a:rPr lang="en-GB" sz="1000" u="sng" dirty="0">
                <a:latin typeface="Comic Sans MS"/>
              </a:rPr>
              <a:t>Autumn:</a:t>
            </a:r>
            <a:endParaRPr lang="en-US" sz="1000" u="sng">
              <a:ea typeface="Calibri"/>
              <a:cs typeface="Calibri"/>
            </a:endParaRPr>
          </a:p>
          <a:p>
            <a:pPr algn="r">
              <a:spcBef>
                <a:spcPts val="338"/>
              </a:spcBef>
            </a:pPr>
            <a:r>
              <a:rPr lang="en-US" sz="1000" b="1" dirty="0">
                <a:latin typeface="Calibri"/>
                <a:ea typeface="Calibri"/>
                <a:cs typeface="Calibri"/>
              </a:rPr>
              <a:t>Comprehension: Understanding and Interpreting Texts - Vocabulary</a:t>
            </a:r>
            <a:endParaRPr lang="en-GB" sz="1000">
              <a:ea typeface="Calibri"/>
              <a:cs typeface="Calibri"/>
            </a:endParaRPr>
          </a:p>
          <a:p>
            <a:pPr algn="r">
              <a:spcBef>
                <a:spcPts val="338"/>
              </a:spcBef>
            </a:pPr>
            <a:r>
              <a:rPr lang="en-GB" sz="1000" u="sng" dirty="0">
                <a:latin typeface="Comic Sans MS"/>
              </a:rPr>
              <a:t>Spring:</a:t>
            </a:r>
          </a:p>
          <a:p>
            <a:pPr algn="r">
              <a:spcBef>
                <a:spcPts val="338"/>
              </a:spcBef>
            </a:pPr>
            <a:r>
              <a:rPr lang="en-US" sz="1000" b="1" dirty="0">
                <a:latin typeface="Calibri"/>
                <a:ea typeface="Calibri"/>
                <a:cs typeface="Calibri"/>
              </a:rPr>
              <a:t>Comprehension: Understanding and Interpreting Texts</a:t>
            </a:r>
            <a:endParaRPr lang="en-GB" sz="1000">
              <a:ea typeface="Calibri"/>
              <a:cs typeface="Calibri"/>
            </a:endParaRPr>
          </a:p>
          <a:p>
            <a:pPr algn="r">
              <a:spcBef>
                <a:spcPts val="338"/>
              </a:spcBef>
            </a:pPr>
            <a:r>
              <a:rPr lang="en-GB" sz="1000" u="sng" dirty="0">
                <a:latin typeface="Comic Sans MS"/>
              </a:rPr>
              <a:t>Summer:</a:t>
            </a:r>
          </a:p>
          <a:p>
            <a:pPr algn="r">
              <a:spcBef>
                <a:spcPts val="338"/>
              </a:spcBef>
            </a:pPr>
            <a:r>
              <a:rPr lang="en-US" sz="1000" b="1" dirty="0">
                <a:latin typeface="Calibri"/>
                <a:ea typeface="Calibri"/>
                <a:cs typeface="Calibri"/>
              </a:rPr>
              <a:t>Comprehension: Engaging and Responding to Texts</a:t>
            </a:r>
            <a:endParaRPr lang="en-GB" sz="1000">
              <a:ea typeface="Calibri"/>
              <a:cs typeface="Calibr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121DD4-7974-4262-0CD2-CD253D9F0D33}"/>
              </a:ext>
            </a:extLst>
          </p:cNvPr>
          <p:cNvSpPr txBox="1"/>
          <p:nvPr/>
        </p:nvSpPr>
        <p:spPr>
          <a:xfrm>
            <a:off x="240881" y="4101507"/>
            <a:ext cx="1667899" cy="190052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1000" u="sng" dirty="0">
                <a:latin typeface="Comic Sans MS"/>
              </a:rPr>
              <a:t>Autumn:</a:t>
            </a:r>
            <a:endParaRPr lang="en-US" sz="1000" u="sng">
              <a:ea typeface="Calibri"/>
              <a:cs typeface="Calibri"/>
            </a:endParaRPr>
          </a:p>
          <a:p>
            <a:pPr>
              <a:spcBef>
                <a:spcPts val="338"/>
              </a:spcBef>
            </a:pPr>
            <a:r>
              <a:rPr lang="en-GB" sz="1000" b="1" dirty="0">
                <a:latin typeface="Calibri"/>
                <a:ea typeface="Calibri"/>
                <a:cs typeface="Calibri"/>
              </a:rPr>
              <a:t>Comprehension: Vocabulary: - Understanding </a:t>
            </a:r>
            <a:r>
              <a:rPr lang="en-US" sz="1000" b="1" dirty="0">
                <a:latin typeface="Calibri"/>
                <a:ea typeface="Calibri"/>
                <a:cs typeface="Calibri"/>
              </a:rPr>
              <a:t>and Interpreting Texts</a:t>
            </a:r>
            <a:endParaRPr lang="en-GB" sz="1000">
              <a:ea typeface="Calibri"/>
              <a:cs typeface="Calibri"/>
            </a:endParaRPr>
          </a:p>
          <a:p>
            <a:pPr>
              <a:spcBef>
                <a:spcPts val="338"/>
              </a:spcBef>
            </a:pPr>
            <a:r>
              <a:rPr lang="en-GB" sz="1000" u="sng" dirty="0">
                <a:latin typeface="Comic Sans MS"/>
              </a:rPr>
              <a:t>Spring:</a:t>
            </a:r>
          </a:p>
          <a:p>
            <a:pPr>
              <a:spcBef>
                <a:spcPts val="338"/>
              </a:spcBef>
            </a:pPr>
            <a:r>
              <a:rPr lang="en-US" sz="1000" b="1" dirty="0">
                <a:latin typeface="Calibri"/>
                <a:ea typeface="Calibri"/>
                <a:cs typeface="Calibri"/>
              </a:rPr>
              <a:t>Comprehension: Understanding and Interpreting Texts</a:t>
            </a:r>
            <a:endParaRPr lang="en-GB" sz="1000">
              <a:ea typeface="Calibri"/>
              <a:cs typeface="Calibri"/>
            </a:endParaRPr>
          </a:p>
          <a:p>
            <a:pPr>
              <a:spcBef>
                <a:spcPts val="338"/>
              </a:spcBef>
            </a:pPr>
            <a:r>
              <a:rPr lang="en-GB" sz="1000" u="sng" dirty="0">
                <a:latin typeface="Comic Sans MS"/>
              </a:rPr>
              <a:t>Summer:</a:t>
            </a:r>
          </a:p>
          <a:p>
            <a:pPr>
              <a:spcBef>
                <a:spcPts val="338"/>
              </a:spcBef>
            </a:pPr>
            <a:r>
              <a:rPr lang="en-US" sz="1000" b="1" dirty="0">
                <a:latin typeface="Calibri"/>
                <a:ea typeface="Calibri"/>
                <a:cs typeface="Calibri"/>
              </a:rPr>
              <a:t>Comprehension: Engaging and Responding to Texts</a:t>
            </a:r>
            <a:endParaRPr lang="en-US" sz="1000" b="1" dirty="0">
              <a:ea typeface="Calibri"/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54F8F7-E5FB-0030-C4C0-64876F960F52}"/>
              </a:ext>
            </a:extLst>
          </p:cNvPr>
          <p:cNvSpPr txBox="1"/>
          <p:nvPr/>
        </p:nvSpPr>
        <p:spPr>
          <a:xfrm>
            <a:off x="168309" y="7711935"/>
            <a:ext cx="1667899" cy="206210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338"/>
              </a:spcBef>
            </a:pPr>
            <a:r>
              <a:rPr lang="en-GB" sz="1000" u="sng" dirty="0">
                <a:latin typeface="Comic Sans MS"/>
              </a:rPr>
              <a:t>Autumn</a:t>
            </a:r>
            <a:r>
              <a:rPr lang="en-GB" sz="1000" dirty="0">
                <a:latin typeface="Comic Sans MS"/>
              </a:rPr>
              <a:t>:</a:t>
            </a:r>
          </a:p>
          <a:p>
            <a:pPr>
              <a:spcBef>
                <a:spcPts val="338"/>
              </a:spcBef>
            </a:pPr>
            <a:r>
              <a:rPr lang="en-US" sz="1000" b="1" dirty="0">
                <a:latin typeface="Calibri"/>
                <a:ea typeface="Calibri"/>
                <a:cs typeface="Calibri"/>
              </a:rPr>
              <a:t>Comprehension: Understanding and Interpreting Texts</a:t>
            </a:r>
            <a:endParaRPr lang="en-GB" sz="1000">
              <a:ea typeface="Calibri"/>
              <a:cs typeface="Calibri"/>
            </a:endParaRPr>
          </a:p>
          <a:p>
            <a:pPr>
              <a:spcBef>
                <a:spcPts val="338"/>
              </a:spcBef>
            </a:pPr>
            <a:r>
              <a:rPr lang="en-GB" sz="1000" u="sng" dirty="0">
                <a:latin typeface="Comic Sans MS"/>
              </a:rPr>
              <a:t>Spring:</a:t>
            </a:r>
            <a:endParaRPr lang="en-GB" sz="1000" u="sng" dirty="0">
              <a:latin typeface="Calibri"/>
              <a:ea typeface="Calibri"/>
              <a:cs typeface="Calibri"/>
            </a:endParaRPr>
          </a:p>
          <a:p>
            <a:pPr>
              <a:spcBef>
                <a:spcPts val="338"/>
              </a:spcBef>
            </a:pPr>
            <a:r>
              <a:rPr lang="en-US" sz="1000" b="1" dirty="0">
                <a:latin typeface="Calibri"/>
                <a:ea typeface="Calibri"/>
                <a:cs typeface="Calibri"/>
              </a:rPr>
              <a:t>Comprehension: Understanding and Interpreting Texts - Engaging and Responding to Text</a:t>
            </a:r>
            <a:endParaRPr lang="en-GB" sz="1000">
              <a:latin typeface="Calibri"/>
              <a:ea typeface="Calibri"/>
              <a:cs typeface="Calibri"/>
            </a:endParaRPr>
          </a:p>
          <a:p>
            <a:pPr>
              <a:spcBef>
                <a:spcPts val="338"/>
              </a:spcBef>
            </a:pPr>
            <a:r>
              <a:rPr lang="en-GB" sz="1000" u="sng" dirty="0">
                <a:latin typeface="Comic Sans MS"/>
              </a:rPr>
              <a:t>Summer:</a:t>
            </a:r>
          </a:p>
          <a:p>
            <a:pPr>
              <a:spcBef>
                <a:spcPts val="338"/>
              </a:spcBef>
            </a:pPr>
            <a:r>
              <a:rPr lang="en-US" sz="1000" b="1" dirty="0">
                <a:latin typeface="Calibri"/>
                <a:ea typeface="Calibri"/>
                <a:cs typeface="Calibri"/>
              </a:rPr>
              <a:t>Comprehension: Engaging and Responding to Texts</a:t>
            </a:r>
            <a:endParaRPr lang="en-GB" sz="1000" dirty="0"/>
          </a:p>
        </p:txBody>
      </p:sp>
      <p:pic>
        <p:nvPicPr>
          <p:cNvPr id="15" name="Graphic 14" descr="Books on shelf with solid fill">
            <a:extLst>
              <a:ext uri="{FF2B5EF4-FFF2-40B4-BE49-F238E27FC236}">
                <a16:creationId xmlns:a16="http://schemas.microsoft.com/office/drawing/2014/main" id="{1A2D61D0-210F-6EED-DFE4-D03145CB5B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800" y="919316"/>
            <a:ext cx="1537109" cy="1438786"/>
          </a:xfrm>
          <a:prstGeom prst="rect">
            <a:avLst/>
          </a:prstGeom>
        </p:spPr>
      </p:pic>
      <p:pic>
        <p:nvPicPr>
          <p:cNvPr id="16" name="Graphic 15" descr="Books with solid fill">
            <a:extLst>
              <a:ext uri="{FF2B5EF4-FFF2-40B4-BE49-F238E27FC236}">
                <a16:creationId xmlns:a16="http://schemas.microsoft.com/office/drawing/2014/main" id="{0E3FFCC9-2D03-FBB8-1D17-DD8A4605E6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8703" y="9989574"/>
            <a:ext cx="1414206" cy="1438787"/>
          </a:xfrm>
          <a:prstGeom prst="rect">
            <a:avLst/>
          </a:prstGeom>
        </p:spPr>
      </p:pic>
      <p:pic>
        <p:nvPicPr>
          <p:cNvPr id="17" name="Graphic 16" descr="Open book with solid fill">
            <a:extLst>
              <a:ext uri="{FF2B5EF4-FFF2-40B4-BE49-F238E27FC236}">
                <a16:creationId xmlns:a16="http://schemas.microsoft.com/office/drawing/2014/main" id="{15A89DBE-11AC-9068-B920-082368E524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84639" y="3639574"/>
            <a:ext cx="914400" cy="914400"/>
          </a:xfrm>
          <a:prstGeom prst="rect">
            <a:avLst/>
          </a:prstGeom>
        </p:spPr>
      </p:pic>
      <p:pic>
        <p:nvPicPr>
          <p:cNvPr id="18" name="Graphic 17" descr="Document with solid fill">
            <a:extLst>
              <a:ext uri="{FF2B5EF4-FFF2-40B4-BE49-F238E27FC236}">
                <a16:creationId xmlns:a16="http://schemas.microsoft.com/office/drawing/2014/main" id="{C345C05A-FD9E-F3D0-259C-6500967C6E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32897" y="5786284"/>
            <a:ext cx="914400" cy="914400"/>
          </a:xfrm>
          <a:prstGeom prst="rect">
            <a:avLst/>
          </a:prstGeom>
        </p:spPr>
      </p:pic>
      <p:pic>
        <p:nvPicPr>
          <p:cNvPr id="21" name="Graphic 20" descr="Storytelling with solid fill">
            <a:extLst>
              <a:ext uri="{FF2B5EF4-FFF2-40B4-BE49-F238E27FC236}">
                <a16:creationId xmlns:a16="http://schemas.microsoft.com/office/drawing/2014/main" id="{40F332A9-21A1-1840-B555-AA354C67F15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78123" y="771176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1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AFE1263F99A49BC3152E65A50CC02" ma:contentTypeVersion="18" ma:contentTypeDescription="Create a new document." ma:contentTypeScope="" ma:versionID="36568d13a6d3b318f7509bd0bebae630">
  <xsd:schema xmlns:xsd="http://www.w3.org/2001/XMLSchema" xmlns:xs="http://www.w3.org/2001/XMLSchema" xmlns:p="http://schemas.microsoft.com/office/2006/metadata/properties" xmlns:ns2="74f9933a-e502-49b6-a5cf-6e47a2efdf3f" xmlns:ns3="2acd88fb-1c09-49a1-8a6e-cf936e2236c0" targetNamespace="http://schemas.microsoft.com/office/2006/metadata/properties" ma:root="true" ma:fieldsID="4cdae1416cb5ccdc054892fe5850010b" ns2:_="" ns3:_="">
    <xsd:import namespace="74f9933a-e502-49b6-a5cf-6e47a2efdf3f"/>
    <xsd:import namespace="2acd88fb-1c09-49a1-8a6e-cf936e223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9933a-e502-49b6-a5cf-6e47a2efd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a89899-66c5-46c5-b092-df1a1ba87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88fb-1c09-49a1-8a6e-cf936e223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d6b3c5-461a-4426-b580-3b030bc62487}" ma:internalName="TaxCatchAll" ma:showField="CatchAllData" ma:web="2acd88fb-1c09-49a1-8a6e-cf936e223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88fb-1c09-49a1-8a6e-cf936e2236c0" xsi:nil="true"/>
    <lcf76f155ced4ddcb4097134ff3c332f xmlns="74f9933a-e502-49b6-a5cf-6e47a2efdf3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6C6974-9B28-406F-92C0-F6B37DA322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f9933a-e502-49b6-a5cf-6e47a2efdf3f"/>
    <ds:schemaRef ds:uri="2acd88fb-1c09-49a1-8a6e-cf936e2236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2D1D17-D5DE-4C42-855B-ECA4FFB78DAD}">
  <ds:schemaRefs>
    <ds:schemaRef ds:uri="e95d8e07-e91a-4d7d-88b2-edb154576ed2"/>
    <ds:schemaRef ds:uri="ef25fc15-6e21-4e39-94f7-f842141c902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2acd88fb-1c09-49a1-8a6e-cf936e2236c0"/>
    <ds:schemaRef ds:uri="74f9933a-e502-49b6-a5cf-6e47a2efdf3f"/>
  </ds:schemaRefs>
</ds:datastoreItem>
</file>

<file path=customXml/itemProps3.xml><?xml version="1.0" encoding="utf-8"?>
<ds:datastoreItem xmlns:ds="http://schemas.openxmlformats.org/officeDocument/2006/customXml" ds:itemID="{FB1152AA-DA37-4491-AA67-0D500EA6B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revision>132</cp:revision>
  <dcterms:created xsi:type="dcterms:W3CDTF">2021-10-19T10:35:06Z</dcterms:created>
  <dcterms:modified xsi:type="dcterms:W3CDTF">2024-03-01T15:14:58Z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0x010100554AFE1263F99A49BC3152E65A50CC02</vt:lpwstr>
  </property>
  <property fmtid="{D5CDD505-2E9C-101B-9397-08002B2CF9AE}" pid="3" name="MediaServiceImageTags">
    <vt:lpwstr/>
  </property>
</Properties>
</file>