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020" y="-4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Howard" userId="55f36586-6d9c-419f-acd0-439141393fac" providerId="ADAL" clId="{E86CEC37-087D-4979-8910-2D059132CAF8}"/>
    <pc:docChg chg="custSel modSld">
      <pc:chgData name="Chris Howard" userId="55f36586-6d9c-419f-acd0-439141393fac" providerId="ADAL" clId="{E86CEC37-087D-4979-8910-2D059132CAF8}" dt="2024-03-01T15:19:36.019" v="394" actId="2711"/>
      <pc:docMkLst>
        <pc:docMk/>
      </pc:docMkLst>
      <pc:sldChg chg="modSp mod">
        <pc:chgData name="Chris Howard" userId="55f36586-6d9c-419f-acd0-439141393fac" providerId="ADAL" clId="{E86CEC37-087D-4979-8910-2D059132CAF8}" dt="2024-03-01T15:19:36.019" v="394" actId="2711"/>
        <pc:sldMkLst>
          <pc:docMk/>
          <pc:sldMk cId="2164912798" sldId="256"/>
        </pc:sldMkLst>
        <pc:spChg chg="mod">
          <ac:chgData name="Chris Howard" userId="55f36586-6d9c-419f-acd0-439141393fac" providerId="ADAL" clId="{E86CEC37-087D-4979-8910-2D059132CAF8}" dt="2024-03-01T15:19:36.019" v="394" actId="2711"/>
          <ac:spMkLst>
            <pc:docMk/>
            <pc:sldMk cId="2164912798" sldId="256"/>
            <ac:spMk id="19" creationId="{29550858-106E-4CB5-BB03-EC9707A04139}"/>
          </ac:spMkLst>
        </pc:spChg>
        <pc:spChg chg="mod">
          <ac:chgData name="Chris Howard" userId="55f36586-6d9c-419f-acd0-439141393fac" providerId="ADAL" clId="{E86CEC37-087D-4979-8910-2D059132CAF8}" dt="2024-03-01T15:16:09.708" v="127" actId="255"/>
          <ac:spMkLst>
            <pc:docMk/>
            <pc:sldMk cId="2164912798" sldId="256"/>
            <ac:spMk id="24" creationId="{1F505717-AE3C-ADE8-3D03-60391A114BC6}"/>
          </ac:spMkLst>
        </pc:spChg>
        <pc:spChg chg="mod">
          <ac:chgData name="Chris Howard" userId="55f36586-6d9c-419f-acd0-439141393fac" providerId="ADAL" clId="{E86CEC37-087D-4979-8910-2D059132CAF8}" dt="2024-03-01T15:16:40.475" v="131" actId="121"/>
          <ac:spMkLst>
            <pc:docMk/>
            <pc:sldMk cId="2164912798" sldId="256"/>
            <ac:spMk id="25" creationId="{8C70289D-7F54-F3CB-50A8-9A1A41B5530C}"/>
          </ac:spMkLst>
        </pc:spChg>
        <pc:spChg chg="mod">
          <ac:chgData name="Chris Howard" userId="55f36586-6d9c-419f-acd0-439141393fac" providerId="ADAL" clId="{E86CEC37-087D-4979-8910-2D059132CAF8}" dt="2024-03-01T15:19:22.019" v="393" actId="20577"/>
          <ac:spMkLst>
            <pc:docMk/>
            <pc:sldMk cId="2164912798" sldId="256"/>
            <ac:spMk id="26" creationId="{9405CEA8-8210-302F-10AD-1AFF9B0FF8F5}"/>
          </ac:spMkLst>
        </pc:spChg>
        <pc:spChg chg="mod">
          <ac:chgData name="Chris Howard" userId="55f36586-6d9c-419f-acd0-439141393fac" providerId="ADAL" clId="{E86CEC37-087D-4979-8910-2D059132CAF8}" dt="2024-03-01T15:16:00.477" v="126" actId="2711"/>
          <ac:spMkLst>
            <pc:docMk/>
            <pc:sldMk cId="2164912798" sldId="256"/>
            <ac:spMk id="27" creationId="{6D121DD4-7974-4262-0CD2-CD253D9F0D33}"/>
          </ac:spMkLst>
        </pc:spChg>
        <pc:spChg chg="mod">
          <ac:chgData name="Chris Howard" userId="55f36586-6d9c-419f-acd0-439141393fac" providerId="ADAL" clId="{E86CEC37-087D-4979-8910-2D059132CAF8}" dt="2024-03-01T15:17:59.580" v="263" actId="20577"/>
          <ac:spMkLst>
            <pc:docMk/>
            <pc:sldMk cId="2164912798" sldId="256"/>
            <ac:spMk id="28" creationId="{C054F8F7-E5FB-0030-C4C0-64876F960F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0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1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3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5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42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6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481362" y="1235420"/>
            <a:ext cx="6063953" cy="10156371"/>
            <a:chOff x="1362862" y="897224"/>
            <a:chExt cx="9978400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462057" y="5305671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866111" y="4249087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8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 dirty="0">
                <a:ea typeface="Cambria"/>
                <a:cs typeface="+mj-cs"/>
              </a:rPr>
              <a:t>RE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Year 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631453" y="2105793"/>
            <a:ext cx="1667899" cy="17312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900" dirty="0"/>
              <a:t>Autumn:</a:t>
            </a:r>
            <a:endParaRPr lang="en-US" sz="900" dirty="0"/>
          </a:p>
          <a:p>
            <a:pPr algn="r">
              <a:spcBef>
                <a:spcPts val="338"/>
              </a:spcBef>
            </a:pPr>
            <a:r>
              <a:rPr lang="en-GB" sz="900" dirty="0"/>
              <a:t>Christianity</a:t>
            </a:r>
          </a:p>
          <a:p>
            <a:pPr algn="r">
              <a:spcBef>
                <a:spcPts val="338"/>
              </a:spcBef>
            </a:pPr>
            <a:r>
              <a:rPr lang="en-GB" sz="900" dirty="0"/>
              <a:t>Judaism</a:t>
            </a:r>
          </a:p>
          <a:p>
            <a:pPr algn="r">
              <a:spcBef>
                <a:spcPts val="338"/>
              </a:spcBef>
            </a:pPr>
            <a:endParaRPr lang="en-GB" sz="900" dirty="0"/>
          </a:p>
          <a:p>
            <a:pPr algn="r">
              <a:spcBef>
                <a:spcPts val="338"/>
              </a:spcBef>
            </a:pPr>
            <a:r>
              <a:rPr lang="en-GB" sz="900" dirty="0"/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900" dirty="0"/>
              <a:t>Hinduism</a:t>
            </a:r>
          </a:p>
          <a:p>
            <a:pPr algn="r">
              <a:spcBef>
                <a:spcPts val="338"/>
              </a:spcBef>
            </a:pPr>
            <a:r>
              <a:rPr lang="en-GB" sz="900" dirty="0"/>
              <a:t>Islam</a:t>
            </a:r>
          </a:p>
          <a:p>
            <a:pPr algn="r">
              <a:spcBef>
                <a:spcPts val="338"/>
              </a:spcBef>
            </a:pPr>
            <a:endParaRPr lang="en-GB" sz="900" dirty="0"/>
          </a:p>
          <a:p>
            <a:pPr algn="r">
              <a:spcBef>
                <a:spcPts val="338"/>
              </a:spcBef>
            </a:pPr>
            <a:r>
              <a:rPr lang="en-GB" sz="900" dirty="0"/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900" dirty="0"/>
              <a:t>Sikhism/Buddhism</a:t>
            </a:r>
            <a:endParaRPr lang="en-US" sz="9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70289D-7F54-F3CB-50A8-9A1A41B5530C}"/>
              </a:ext>
            </a:extLst>
          </p:cNvPr>
          <p:cNvSpPr txBox="1"/>
          <p:nvPr/>
        </p:nvSpPr>
        <p:spPr>
          <a:xfrm>
            <a:off x="4885452" y="5716221"/>
            <a:ext cx="1667899" cy="157735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800" dirty="0"/>
              <a:t>Autumn:</a:t>
            </a:r>
            <a:endParaRPr lang="en-US" sz="800" dirty="0"/>
          </a:p>
          <a:p>
            <a:pPr algn="r">
              <a:spcBef>
                <a:spcPts val="338"/>
              </a:spcBef>
            </a:pPr>
            <a:r>
              <a:rPr lang="en-GB" sz="800" dirty="0"/>
              <a:t>Judaism</a:t>
            </a:r>
          </a:p>
          <a:p>
            <a:pPr algn="r">
              <a:spcBef>
                <a:spcPts val="338"/>
              </a:spcBef>
            </a:pPr>
            <a:r>
              <a:rPr lang="en-GB" sz="800" dirty="0"/>
              <a:t>Christianity</a:t>
            </a:r>
          </a:p>
          <a:p>
            <a:pPr algn="r">
              <a:spcBef>
                <a:spcPts val="338"/>
              </a:spcBef>
            </a:pPr>
            <a:endParaRPr lang="en-GB" sz="800" dirty="0"/>
          </a:p>
          <a:p>
            <a:pPr algn="r">
              <a:spcBef>
                <a:spcPts val="338"/>
              </a:spcBef>
            </a:pPr>
            <a:r>
              <a:rPr lang="en-GB" sz="800" dirty="0"/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800" dirty="0"/>
              <a:t>Islam</a:t>
            </a:r>
          </a:p>
          <a:p>
            <a:pPr algn="r">
              <a:spcBef>
                <a:spcPts val="338"/>
              </a:spcBef>
            </a:pPr>
            <a:r>
              <a:rPr lang="en-GB" sz="800" dirty="0"/>
              <a:t>Other Systems of Faith</a:t>
            </a:r>
          </a:p>
          <a:p>
            <a:pPr algn="r">
              <a:spcBef>
                <a:spcPts val="338"/>
              </a:spcBef>
            </a:pPr>
            <a:endParaRPr lang="en-GB" sz="800" dirty="0"/>
          </a:p>
          <a:p>
            <a:pPr algn="r">
              <a:spcBef>
                <a:spcPts val="338"/>
              </a:spcBef>
            </a:pPr>
            <a:r>
              <a:rPr lang="en-GB" sz="800" dirty="0"/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800" dirty="0"/>
              <a:t>Sikhism/Buddhism</a:t>
            </a:r>
            <a:endParaRPr lang="en-US" sz="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05CEA8-8210-302F-10AD-1AFF9B0FF8F5}"/>
              </a:ext>
            </a:extLst>
          </p:cNvPr>
          <p:cNvSpPr txBox="1"/>
          <p:nvPr/>
        </p:nvSpPr>
        <p:spPr>
          <a:xfrm>
            <a:off x="5021792" y="8950975"/>
            <a:ext cx="1667899" cy="208518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900" dirty="0"/>
              <a:t>Autumn:</a:t>
            </a:r>
            <a:endParaRPr lang="en-US" sz="900" dirty="0"/>
          </a:p>
          <a:p>
            <a:pPr algn="r">
              <a:spcBef>
                <a:spcPts val="338"/>
              </a:spcBef>
            </a:pPr>
            <a:endParaRPr lang="en-GB" sz="900" dirty="0"/>
          </a:p>
          <a:p>
            <a:pPr algn="r">
              <a:spcBef>
                <a:spcPts val="338"/>
              </a:spcBef>
            </a:pPr>
            <a:r>
              <a:rPr lang="en-GB" sz="900" dirty="0"/>
              <a:t>Islamic Faith Revision</a:t>
            </a:r>
          </a:p>
          <a:p>
            <a:pPr algn="r">
              <a:spcBef>
                <a:spcPts val="338"/>
              </a:spcBef>
            </a:pPr>
            <a:r>
              <a:rPr lang="en-GB" sz="900" dirty="0"/>
              <a:t>Christian Faith Revision</a:t>
            </a:r>
          </a:p>
          <a:p>
            <a:pPr algn="r">
              <a:spcBef>
                <a:spcPts val="338"/>
              </a:spcBef>
            </a:pPr>
            <a:endParaRPr lang="en-GB" sz="900" dirty="0"/>
          </a:p>
          <a:p>
            <a:pPr algn="r">
              <a:spcBef>
                <a:spcPts val="338"/>
              </a:spcBef>
            </a:pPr>
            <a:r>
              <a:rPr lang="en-GB" sz="900" dirty="0"/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900" dirty="0"/>
              <a:t>Peace and Conflict</a:t>
            </a:r>
          </a:p>
          <a:p>
            <a:pPr algn="r">
              <a:spcBef>
                <a:spcPts val="338"/>
              </a:spcBef>
            </a:pPr>
            <a:r>
              <a:rPr lang="en-GB" sz="900" dirty="0"/>
              <a:t>Crime and Punishment</a:t>
            </a:r>
          </a:p>
          <a:p>
            <a:pPr algn="r">
              <a:spcBef>
                <a:spcPts val="338"/>
              </a:spcBef>
            </a:pPr>
            <a:endParaRPr lang="en-GB" sz="900" dirty="0"/>
          </a:p>
          <a:p>
            <a:pPr algn="r">
              <a:spcBef>
                <a:spcPts val="338"/>
              </a:spcBef>
            </a:pPr>
            <a:r>
              <a:rPr lang="en-GB" sz="900" dirty="0"/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900" dirty="0"/>
              <a:t>Exam Revision and Preparation</a:t>
            </a:r>
          </a:p>
          <a:p>
            <a:pPr algn="r">
              <a:spcBef>
                <a:spcPts val="338"/>
              </a:spcBef>
            </a:pPr>
            <a:r>
              <a:rPr lang="en-GB" sz="900" dirty="0"/>
              <a:t>Exams</a:t>
            </a:r>
            <a:endParaRPr lang="en-US" sz="9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121DD4-7974-4262-0CD2-CD253D9F0D33}"/>
              </a:ext>
            </a:extLst>
          </p:cNvPr>
          <p:cNvSpPr txBox="1"/>
          <p:nvPr/>
        </p:nvSpPr>
        <p:spPr>
          <a:xfrm>
            <a:off x="240881" y="4101507"/>
            <a:ext cx="1667899" cy="17312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00" dirty="0"/>
              <a:t>Autumn:</a:t>
            </a:r>
            <a:endParaRPr lang="en-US" sz="900" dirty="0"/>
          </a:p>
          <a:p>
            <a:pPr>
              <a:spcBef>
                <a:spcPts val="338"/>
              </a:spcBef>
            </a:pPr>
            <a:r>
              <a:rPr lang="en-GB" sz="900" dirty="0"/>
              <a:t>Judaism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Christianity</a:t>
            </a:r>
          </a:p>
          <a:p>
            <a:pPr>
              <a:spcBef>
                <a:spcPts val="338"/>
              </a:spcBef>
            </a:pPr>
            <a:endParaRPr lang="en-GB" sz="900" dirty="0"/>
          </a:p>
          <a:p>
            <a:pPr>
              <a:spcBef>
                <a:spcPts val="338"/>
              </a:spcBef>
            </a:pPr>
            <a:r>
              <a:rPr lang="en-GB" sz="900" dirty="0"/>
              <a:t>Spring: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Islam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Other Systems of Faith</a:t>
            </a:r>
          </a:p>
          <a:p>
            <a:pPr>
              <a:spcBef>
                <a:spcPts val="338"/>
              </a:spcBef>
            </a:pPr>
            <a:endParaRPr lang="en-GB" sz="900" dirty="0"/>
          </a:p>
          <a:p>
            <a:pPr>
              <a:spcBef>
                <a:spcPts val="338"/>
              </a:spcBef>
            </a:pPr>
            <a:r>
              <a:rPr lang="en-GB" sz="900" dirty="0"/>
              <a:t>Summer: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Sikhism/Buddhism</a:t>
            </a:r>
            <a:endParaRPr lang="en-US" sz="9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54F8F7-E5FB-0030-C4C0-64876F960F52}"/>
              </a:ext>
            </a:extLst>
          </p:cNvPr>
          <p:cNvSpPr txBox="1"/>
          <p:nvPr/>
        </p:nvSpPr>
        <p:spPr>
          <a:xfrm>
            <a:off x="168309" y="7711935"/>
            <a:ext cx="1667899" cy="204671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900" dirty="0"/>
              <a:t>Autumn: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Islamic Beliefs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Christian Beliefs</a:t>
            </a:r>
          </a:p>
          <a:p>
            <a:pPr>
              <a:spcBef>
                <a:spcPts val="338"/>
              </a:spcBef>
            </a:pPr>
            <a:endParaRPr lang="en-GB" sz="900" dirty="0"/>
          </a:p>
          <a:p>
            <a:pPr>
              <a:spcBef>
                <a:spcPts val="338"/>
              </a:spcBef>
            </a:pPr>
            <a:r>
              <a:rPr lang="en-GB" sz="900" dirty="0"/>
              <a:t>Spring: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Islamic Practices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Christian Practices</a:t>
            </a:r>
          </a:p>
          <a:p>
            <a:pPr>
              <a:spcBef>
                <a:spcPts val="338"/>
              </a:spcBef>
            </a:pPr>
            <a:endParaRPr lang="en-GB" sz="900" dirty="0"/>
          </a:p>
          <a:p>
            <a:pPr>
              <a:spcBef>
                <a:spcPts val="338"/>
              </a:spcBef>
            </a:pPr>
            <a:r>
              <a:rPr lang="en-GB" sz="900" dirty="0"/>
              <a:t>Summer: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Life, Death and Philosophical Questions</a:t>
            </a:r>
          </a:p>
          <a:p>
            <a:pPr>
              <a:spcBef>
                <a:spcPts val="338"/>
              </a:spcBef>
            </a:pPr>
            <a:r>
              <a:rPr lang="en-GB" sz="900" dirty="0"/>
              <a:t>Relationships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1152AA-DA37-4491-AA67-0D500EA6BA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2D1D17-D5DE-4C42-855B-ECA4FFB78DAD}">
  <ds:schemaRefs>
    <ds:schemaRef ds:uri="e95d8e07-e91a-4d7d-88b2-edb154576ed2"/>
    <ds:schemaRef ds:uri="ef25fc15-6e21-4e39-94f7-f842141c902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2acd88fb-1c09-49a1-8a6e-cf936e2236c0"/>
    <ds:schemaRef ds:uri="74f9933a-e502-49b6-a5cf-6e47a2efdf3f"/>
  </ds:schemaRefs>
</ds:datastoreItem>
</file>

<file path=customXml/itemProps3.xml><?xml version="1.0" encoding="utf-8"?>
<ds:datastoreItem xmlns:ds="http://schemas.openxmlformats.org/officeDocument/2006/customXml" ds:itemID="{3B6C6974-9B28-406F-92C0-F6B37DA322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9933a-e502-49b6-a5cf-6e47a2efdf3f"/>
    <ds:schemaRef ds:uri="2acd88fb-1c09-49a1-8a6e-cf936e223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101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Chris Howard</cp:lastModifiedBy>
  <cp:revision>21</cp:revision>
  <dcterms:created xsi:type="dcterms:W3CDTF">2021-10-19T10:35:06Z</dcterms:created>
  <dcterms:modified xsi:type="dcterms:W3CDTF">2024-03-01T15:19:44Z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