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89E608-05C1-72CA-FAFD-36E5D87240B4}" v="66" dt="2024-02-27T10:47:39.882"/>
    <p1510:client id="{A64E5072-B2DF-C055-1048-BB90375965B3}" v="457" dt="2024-02-28T15:57:00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Lodhi" userId="S::ali.lodhi@ladybyronschool.co.uk::6cbe5618-bf09-4bc2-84b9-d5280afe7731" providerId="AD" clId="Web-{A64E5072-B2DF-C055-1048-BB90375965B3}"/>
    <pc:docChg chg="modSld">
      <pc:chgData name="Ali Lodhi" userId="S::ali.lodhi@ladybyronschool.co.uk::6cbe5618-bf09-4bc2-84b9-d5280afe7731" providerId="AD" clId="Web-{A64E5072-B2DF-C055-1048-BB90375965B3}" dt="2024-02-28T15:57:00.652" v="366" actId="1076"/>
      <pc:docMkLst>
        <pc:docMk/>
      </pc:docMkLst>
      <pc:sldChg chg="addSp delSp modSp">
        <pc:chgData name="Ali Lodhi" userId="S::ali.lodhi@ladybyronschool.co.uk::6cbe5618-bf09-4bc2-84b9-d5280afe7731" providerId="AD" clId="Web-{A64E5072-B2DF-C055-1048-BB90375965B3}" dt="2024-02-28T15:57:00.652" v="366" actId="1076"/>
        <pc:sldMkLst>
          <pc:docMk/>
          <pc:sldMk cId="2164912798" sldId="256"/>
        </pc:sldMkLst>
        <pc:spChg chg="mod">
          <ac:chgData name="Ali Lodhi" userId="S::ali.lodhi@ladybyronschool.co.uk::6cbe5618-bf09-4bc2-84b9-d5280afe7731" providerId="AD" clId="Web-{A64E5072-B2DF-C055-1048-BB90375965B3}" dt="2024-02-28T15:42:33.663" v="325" actId="20577"/>
          <ac:spMkLst>
            <pc:docMk/>
            <pc:sldMk cId="2164912798" sldId="256"/>
            <ac:spMk id="19" creationId="{29550858-106E-4CB5-BB03-EC9707A04139}"/>
          </ac:spMkLst>
        </pc:spChg>
        <pc:spChg chg="mod">
          <ac:chgData name="Ali Lodhi" userId="S::ali.lodhi@ladybyronschool.co.uk::6cbe5618-bf09-4bc2-84b9-d5280afe7731" providerId="AD" clId="Web-{A64E5072-B2DF-C055-1048-BB90375965B3}" dt="2024-02-28T15:25:18.682" v="30" actId="20577"/>
          <ac:spMkLst>
            <pc:docMk/>
            <pc:sldMk cId="2164912798" sldId="256"/>
            <ac:spMk id="24" creationId="{1F505717-AE3C-ADE8-3D03-60391A114BC6}"/>
          </ac:spMkLst>
        </pc:spChg>
        <pc:spChg chg="add del mod">
          <ac:chgData name="Ali Lodhi" userId="S::ali.lodhi@ladybyronschool.co.uk::6cbe5618-bf09-4bc2-84b9-d5280afe7731" providerId="AD" clId="Web-{A64E5072-B2DF-C055-1048-BB90375965B3}" dt="2024-02-28T15:36:26.882" v="220"/>
          <ac:spMkLst>
            <pc:docMk/>
            <pc:sldMk cId="2164912798" sldId="256"/>
            <ac:spMk id="25" creationId="{8C70289D-7F54-F3CB-50A8-9A1A41B5530C}"/>
          </ac:spMkLst>
        </pc:spChg>
        <pc:spChg chg="add del mod">
          <ac:chgData name="Ali Lodhi" userId="S::ali.lodhi@ladybyronschool.co.uk::6cbe5618-bf09-4bc2-84b9-d5280afe7731" providerId="AD" clId="Web-{A64E5072-B2DF-C055-1048-BB90375965B3}" dt="2024-02-28T15:35:30.286" v="207" actId="20577"/>
          <ac:spMkLst>
            <pc:docMk/>
            <pc:sldMk cId="2164912798" sldId="256"/>
            <ac:spMk id="26" creationId="{9405CEA8-8210-302F-10AD-1AFF9B0FF8F5}"/>
          </ac:spMkLst>
        </pc:spChg>
        <pc:spChg chg="mod">
          <ac:chgData name="Ali Lodhi" userId="S::ali.lodhi@ladybyronschool.co.uk::6cbe5618-bf09-4bc2-84b9-d5280afe7731" providerId="AD" clId="Web-{A64E5072-B2DF-C055-1048-BB90375965B3}" dt="2024-02-28T15:42:59.025" v="343" actId="14100"/>
          <ac:spMkLst>
            <pc:docMk/>
            <pc:sldMk cId="2164912798" sldId="256"/>
            <ac:spMk id="27" creationId="{6D121DD4-7974-4262-0CD2-CD253D9F0D33}"/>
          </ac:spMkLst>
        </pc:spChg>
        <pc:spChg chg="mod">
          <ac:chgData name="Ali Lodhi" userId="S::ali.lodhi@ladybyronschool.co.uk::6cbe5618-bf09-4bc2-84b9-d5280afe7731" providerId="AD" clId="Web-{A64E5072-B2DF-C055-1048-BB90375965B3}" dt="2024-02-28T15:31:24.353" v="141" actId="20577"/>
          <ac:spMkLst>
            <pc:docMk/>
            <pc:sldMk cId="2164912798" sldId="256"/>
            <ac:spMk id="28" creationId="{C054F8F7-E5FB-0030-C4C0-64876F960F52}"/>
          </ac:spMkLst>
        </pc:spChg>
        <pc:picChg chg="add del mod">
          <ac:chgData name="Ali Lodhi" userId="S::ali.lodhi@ladybyronschool.co.uk::6cbe5618-bf09-4bc2-84b9-d5280afe7731" providerId="AD" clId="Web-{A64E5072-B2DF-C055-1048-BB90375965B3}" dt="2024-02-28T15:42:45.132" v="341"/>
          <ac:picMkLst>
            <pc:docMk/>
            <pc:sldMk cId="2164912798" sldId="256"/>
            <ac:picMk id="15" creationId="{61F147FC-E7E9-06F8-1B29-E75F6544391B}"/>
          </ac:picMkLst>
        </pc:picChg>
        <pc:picChg chg="add del mod">
          <ac:chgData name="Ali Lodhi" userId="S::ali.lodhi@ladybyronschool.co.uk::6cbe5618-bf09-4bc2-84b9-d5280afe7731" providerId="AD" clId="Web-{A64E5072-B2DF-C055-1048-BB90375965B3}" dt="2024-02-28T15:42:45.132" v="340"/>
          <ac:picMkLst>
            <pc:docMk/>
            <pc:sldMk cId="2164912798" sldId="256"/>
            <ac:picMk id="16" creationId="{779B43EA-9B19-6ACA-C060-5B1CC9CD3DC4}"/>
          </ac:picMkLst>
        </pc:picChg>
        <pc:picChg chg="add del mod">
          <ac:chgData name="Ali Lodhi" userId="S::ali.lodhi@ladybyronschool.co.uk::6cbe5618-bf09-4bc2-84b9-d5280afe7731" providerId="AD" clId="Web-{A64E5072-B2DF-C055-1048-BB90375965B3}" dt="2024-02-28T15:42:45.132" v="339"/>
          <ac:picMkLst>
            <pc:docMk/>
            <pc:sldMk cId="2164912798" sldId="256"/>
            <ac:picMk id="17" creationId="{E90B5F5C-925F-830F-A232-6528CEA24AA6}"/>
          </ac:picMkLst>
        </pc:picChg>
        <pc:picChg chg="add del mod">
          <ac:chgData name="Ali Lodhi" userId="S::ali.lodhi@ladybyronschool.co.uk::6cbe5618-bf09-4bc2-84b9-d5280afe7731" providerId="AD" clId="Web-{A64E5072-B2DF-C055-1048-BB90375965B3}" dt="2024-02-28T15:42:45.132" v="338"/>
          <ac:picMkLst>
            <pc:docMk/>
            <pc:sldMk cId="2164912798" sldId="256"/>
            <ac:picMk id="18" creationId="{ADADF453-0F7E-FB7D-34B4-F1BA348EA337}"/>
          </ac:picMkLst>
        </pc:picChg>
        <pc:picChg chg="add del mod">
          <ac:chgData name="Ali Lodhi" userId="S::ali.lodhi@ladybyronschool.co.uk::6cbe5618-bf09-4bc2-84b9-d5280afe7731" providerId="AD" clId="Web-{A64E5072-B2DF-C055-1048-BB90375965B3}" dt="2024-02-28T15:42:45.132" v="337"/>
          <ac:picMkLst>
            <pc:docMk/>
            <pc:sldMk cId="2164912798" sldId="256"/>
            <ac:picMk id="21" creationId="{BE66F67E-C4BD-5AF1-50E0-FED8BB14A215}"/>
          </ac:picMkLst>
        </pc:picChg>
        <pc:picChg chg="add del mod">
          <ac:chgData name="Ali Lodhi" userId="S::ali.lodhi@ladybyronschool.co.uk::6cbe5618-bf09-4bc2-84b9-d5280afe7731" providerId="AD" clId="Web-{A64E5072-B2DF-C055-1048-BB90375965B3}" dt="2024-02-28T15:42:45.132" v="336"/>
          <ac:picMkLst>
            <pc:docMk/>
            <pc:sldMk cId="2164912798" sldId="256"/>
            <ac:picMk id="22" creationId="{7D6E7CE4-786E-C28A-74D0-AB6AB6B0B091}"/>
          </ac:picMkLst>
        </pc:picChg>
        <pc:picChg chg="add del mod">
          <ac:chgData name="Ali Lodhi" userId="S::ali.lodhi@ladybyronschool.co.uk::6cbe5618-bf09-4bc2-84b9-d5280afe7731" providerId="AD" clId="Web-{A64E5072-B2DF-C055-1048-BB90375965B3}" dt="2024-02-28T15:42:45.132" v="335"/>
          <ac:picMkLst>
            <pc:docMk/>
            <pc:sldMk cId="2164912798" sldId="256"/>
            <ac:picMk id="23" creationId="{5F854C6E-4070-B586-6317-F570921CCC8D}"/>
          </ac:picMkLst>
        </pc:picChg>
        <pc:picChg chg="add del mod">
          <ac:chgData name="Ali Lodhi" userId="S::ali.lodhi@ladybyronschool.co.uk::6cbe5618-bf09-4bc2-84b9-d5280afe7731" providerId="AD" clId="Web-{A64E5072-B2DF-C055-1048-BB90375965B3}" dt="2024-02-28T15:42:45.132" v="334"/>
          <ac:picMkLst>
            <pc:docMk/>
            <pc:sldMk cId="2164912798" sldId="256"/>
            <ac:picMk id="29" creationId="{10C76997-5600-31C3-2EEC-88C341782772}"/>
          </ac:picMkLst>
        </pc:picChg>
        <pc:picChg chg="add mod">
          <ac:chgData name="Ali Lodhi" userId="S::ali.lodhi@ladybyronschool.co.uk::6cbe5618-bf09-4bc2-84b9-d5280afe7731" providerId="AD" clId="Web-{A64E5072-B2DF-C055-1048-BB90375965B3}" dt="2024-02-28T15:44:33.715" v="345" actId="1076"/>
          <ac:picMkLst>
            <pc:docMk/>
            <pc:sldMk cId="2164912798" sldId="256"/>
            <ac:picMk id="30" creationId="{E5299DC5-A8D7-E2DB-3FDE-E281D21FFBE0}"/>
          </ac:picMkLst>
        </pc:picChg>
        <pc:picChg chg="add mod">
          <ac:chgData name="Ali Lodhi" userId="S::ali.lodhi@ladybyronschool.co.uk::6cbe5618-bf09-4bc2-84b9-d5280afe7731" providerId="AD" clId="Web-{A64E5072-B2DF-C055-1048-BB90375965B3}" dt="2024-02-28T15:45:33.061" v="347" actId="1076"/>
          <ac:picMkLst>
            <pc:docMk/>
            <pc:sldMk cId="2164912798" sldId="256"/>
            <ac:picMk id="31" creationId="{47B9CC4B-79F5-EA77-4CC5-7C9CF0372C6D}"/>
          </ac:picMkLst>
        </pc:picChg>
        <pc:picChg chg="add mod">
          <ac:chgData name="Ali Lodhi" userId="S::ali.lodhi@ladybyronschool.co.uk::6cbe5618-bf09-4bc2-84b9-d5280afe7731" providerId="AD" clId="Web-{A64E5072-B2DF-C055-1048-BB90375965B3}" dt="2024-02-28T15:46:28.001" v="350" actId="14100"/>
          <ac:picMkLst>
            <pc:docMk/>
            <pc:sldMk cId="2164912798" sldId="256"/>
            <ac:picMk id="32" creationId="{7D80CF00-E8D6-D491-069A-97A915236321}"/>
          </ac:picMkLst>
        </pc:picChg>
        <pc:picChg chg="add mod">
          <ac:chgData name="Ali Lodhi" userId="S::ali.lodhi@ladybyronschool.co.uk::6cbe5618-bf09-4bc2-84b9-d5280afe7731" providerId="AD" clId="Web-{A64E5072-B2DF-C055-1048-BB90375965B3}" dt="2024-02-28T15:57:00.652" v="366" actId="1076"/>
          <ac:picMkLst>
            <pc:docMk/>
            <pc:sldMk cId="2164912798" sldId="256"/>
            <ac:picMk id="33" creationId="{B22883B2-3A8B-3D7A-2247-295F89AC0BD7}"/>
          </ac:picMkLst>
        </pc:picChg>
        <pc:picChg chg="add mod">
          <ac:chgData name="Ali Lodhi" userId="S::ali.lodhi@ladybyronschool.co.uk::6cbe5618-bf09-4bc2-84b9-d5280afe7731" providerId="AD" clId="Web-{A64E5072-B2DF-C055-1048-BB90375965B3}" dt="2024-02-28T15:48:00.567" v="355" actId="1076"/>
          <ac:picMkLst>
            <pc:docMk/>
            <pc:sldMk cId="2164912798" sldId="256"/>
            <ac:picMk id="34" creationId="{24EE4D52-AF9C-E848-353E-99D756CA20E3}"/>
          </ac:picMkLst>
        </pc:picChg>
        <pc:picChg chg="add mod">
          <ac:chgData name="Ali Lodhi" userId="S::ali.lodhi@ladybyronschool.co.uk::6cbe5618-bf09-4bc2-84b9-d5280afe7731" providerId="AD" clId="Web-{A64E5072-B2DF-C055-1048-BB90375965B3}" dt="2024-02-28T15:49:13.476" v="359" actId="1076"/>
          <ac:picMkLst>
            <pc:docMk/>
            <pc:sldMk cId="2164912798" sldId="256"/>
            <ac:picMk id="35" creationId="{256E1111-0B48-A1A0-1244-D3F26329D04D}"/>
          </ac:picMkLst>
        </pc:picChg>
        <pc:picChg chg="add mod">
          <ac:chgData name="Ali Lodhi" userId="S::ali.lodhi@ladybyronschool.co.uk::6cbe5618-bf09-4bc2-84b9-d5280afe7731" providerId="AD" clId="Web-{A64E5072-B2DF-C055-1048-BB90375965B3}" dt="2024-02-28T15:55:40.539" v="361" actId="1076"/>
          <ac:picMkLst>
            <pc:docMk/>
            <pc:sldMk cId="2164912798" sldId="256"/>
            <ac:picMk id="36" creationId="{CAC7498C-6261-482B-D630-09BD18D3408A}"/>
          </ac:picMkLst>
        </pc:picChg>
        <pc:picChg chg="add del mod">
          <ac:chgData name="Ali Lodhi" userId="S::ali.lodhi@ladybyronschool.co.uk::6cbe5618-bf09-4bc2-84b9-d5280afe7731" providerId="AD" clId="Web-{A64E5072-B2DF-C055-1048-BB90375965B3}" dt="2024-02-28T15:56:18.635" v="363"/>
          <ac:picMkLst>
            <pc:docMk/>
            <pc:sldMk cId="2164912798" sldId="256"/>
            <ac:picMk id="37" creationId="{E060C2B1-0DDA-FDCC-94D4-F0DE030C5452}"/>
          </ac:picMkLst>
        </pc:picChg>
        <pc:picChg chg="add mod">
          <ac:chgData name="Ali Lodhi" userId="S::ali.lodhi@ladybyronschool.co.uk::6cbe5618-bf09-4bc2-84b9-d5280afe7731" providerId="AD" clId="Web-{A64E5072-B2DF-C055-1048-BB90375965B3}" dt="2024-02-28T15:56:53.261" v="365" actId="1076"/>
          <ac:picMkLst>
            <pc:docMk/>
            <pc:sldMk cId="2164912798" sldId="256"/>
            <ac:picMk id="38" creationId="{FF02F1FB-C87D-E1F6-E3BF-5AD74E741BE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0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1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3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5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42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6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481362" y="1235420"/>
            <a:ext cx="6063953" cy="10156371"/>
            <a:chOff x="1362862" y="897224"/>
            <a:chExt cx="9978400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462057" y="5305671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866111" y="4249087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8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 dirty="0">
                <a:latin typeface="Comic Sans MS"/>
                <a:ea typeface="Cambria"/>
                <a:cs typeface="+mj-cs"/>
              </a:rPr>
              <a:t>PE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Year 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716120" y="2232793"/>
            <a:ext cx="1667899" cy="163891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Autumn:</a:t>
            </a:r>
            <a:endParaRPr lang="en-US" u="sng" dirty="0"/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Arial"/>
              </a:rPr>
              <a:t>Basketball</a:t>
            </a: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Arial"/>
              </a:rPr>
              <a:t>Volleyball</a:t>
            </a:r>
          </a:p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Arial"/>
              </a:rPr>
              <a:t>Badminton </a:t>
            </a: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Arial"/>
              </a:rPr>
              <a:t>Football</a:t>
            </a:r>
          </a:p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Arial"/>
              </a:rPr>
              <a:t>Hockey</a:t>
            </a: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Arial"/>
              </a:rPr>
              <a:t>Cricket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70289D-7F54-F3CB-50A8-9A1A41B5530C}"/>
              </a:ext>
            </a:extLst>
          </p:cNvPr>
          <p:cNvSpPr txBox="1"/>
          <p:nvPr/>
        </p:nvSpPr>
        <p:spPr>
          <a:xfrm>
            <a:off x="4885452" y="5716221"/>
            <a:ext cx="1667899" cy="18081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Autumn:</a:t>
            </a:r>
            <a:endParaRPr lang="en-US" dirty="0"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Basketball</a:t>
            </a:r>
            <a:endParaRPr lang="en-US" dirty="0"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Volleyball</a:t>
            </a:r>
            <a:endParaRPr lang="en-GB" dirty="0"/>
          </a:p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Spring</a:t>
            </a:r>
            <a:r>
              <a:rPr lang="en-GB" sz="1000" dirty="0">
                <a:latin typeface="Times New Roman"/>
                <a:cs typeface="Times New Roman"/>
              </a:rPr>
              <a:t>:</a:t>
            </a: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Badminton </a:t>
            </a:r>
            <a:endParaRPr lang="en-GB" sz="750" u="sng" dirty="0">
              <a:latin typeface="Comic Sans MS"/>
              <a:cs typeface="Times New Roman"/>
            </a:endParaRP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Football</a:t>
            </a:r>
          </a:p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Summer</a:t>
            </a:r>
            <a:r>
              <a:rPr lang="en-GB" sz="1000" dirty="0">
                <a:latin typeface="Times New Roman"/>
                <a:cs typeface="Times New Roman"/>
              </a:rPr>
              <a:t>:</a:t>
            </a: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Hockey</a:t>
            </a:r>
            <a:endParaRPr lang="en-GB" sz="750" u="sng" dirty="0">
              <a:latin typeface="Comic Sans MS"/>
              <a:cs typeface="Times New Roman"/>
            </a:endParaRPr>
          </a:p>
          <a:p>
            <a:pPr algn="r"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Cricket</a:t>
            </a:r>
          </a:p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:</a:t>
            </a:r>
            <a:endParaRPr lang="en-US" sz="750" u="sng" dirty="0">
              <a:latin typeface="Comic Sans M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05CEA8-8210-302F-10AD-1AFF9B0FF8F5}"/>
              </a:ext>
            </a:extLst>
          </p:cNvPr>
          <p:cNvSpPr txBox="1"/>
          <p:nvPr/>
        </p:nvSpPr>
        <p:spPr>
          <a:xfrm>
            <a:off x="4437928" y="9381078"/>
            <a:ext cx="1667899" cy="103874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Autumn:</a:t>
            </a:r>
            <a:endParaRPr lang="en-US" u="sng"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GB" sz="1000" dirty="0">
                <a:latin typeface="Times New Roman"/>
                <a:cs typeface="Times New Roman"/>
              </a:rPr>
              <a:t>GYM</a:t>
            </a:r>
          </a:p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1000" dirty="0">
                <a:latin typeface="Times New Roman"/>
                <a:cs typeface="Times New Roman"/>
              </a:rPr>
              <a:t>Circuit Training </a:t>
            </a:r>
          </a:p>
          <a:p>
            <a:pPr algn="r"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Summer</a:t>
            </a:r>
            <a:r>
              <a:rPr lang="en-GB" sz="1000" dirty="0">
                <a:latin typeface="Times New Roman"/>
                <a:cs typeface="Times New Roman"/>
              </a:rPr>
              <a:t>:</a:t>
            </a:r>
          </a:p>
          <a:p>
            <a:pPr algn="r">
              <a:spcBef>
                <a:spcPts val="338"/>
              </a:spcBef>
            </a:pPr>
            <a:r>
              <a:rPr lang="en-GB" sz="1000" dirty="0">
                <a:latin typeface="Times New Roman"/>
                <a:cs typeface="Times New Roman"/>
              </a:rPr>
              <a:t>Circuit training: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121DD4-7974-4262-0CD2-CD253D9F0D33}"/>
              </a:ext>
            </a:extLst>
          </p:cNvPr>
          <p:cNvSpPr txBox="1"/>
          <p:nvPr/>
        </p:nvSpPr>
        <p:spPr>
          <a:xfrm>
            <a:off x="240881" y="4101507"/>
            <a:ext cx="1667899" cy="17312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750" u="sng">
                <a:latin typeface="Comic Sans MS"/>
              </a:rPr>
              <a:t>Autumn</a:t>
            </a:r>
            <a:r>
              <a:rPr lang="en-GB" sz="750" u="sng">
                <a:latin typeface="Comic Sans MS"/>
                <a:cs typeface="Times New Roman"/>
              </a:rPr>
              <a:t>:</a:t>
            </a:r>
            <a:endParaRPr lang="en-US">
              <a:latin typeface="Calibri" panose="020F0502020204030204"/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US" sz="1000">
                <a:latin typeface="Times New Roman"/>
                <a:cs typeface="Times New Roman"/>
              </a:rPr>
              <a:t>Basketball</a:t>
            </a:r>
            <a:endParaRPr lang="en-GB"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Volleyball</a:t>
            </a:r>
            <a:endParaRPr lang="en-GB" dirty="0"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Spring:</a:t>
            </a:r>
            <a:endParaRPr lang="en-GB" sz="750" u="sng" dirty="0">
              <a:latin typeface="Comic Sans MS"/>
              <a:cs typeface="Times New Roman"/>
            </a:endParaRPr>
          </a:p>
          <a:p>
            <a:pPr>
              <a:spcBef>
                <a:spcPts val="338"/>
              </a:spcBef>
            </a:pPr>
            <a:r>
              <a:rPr lang="en-US" sz="1000">
                <a:latin typeface="Times New Roman"/>
                <a:cs typeface="Times New Roman"/>
              </a:rPr>
              <a:t>Badminton </a:t>
            </a:r>
            <a:endParaRPr lang="en-US">
              <a:latin typeface="Calibri" panose="020F0502020204030204"/>
              <a:cs typeface="Calibri" panose="020F0502020204030204"/>
            </a:endParaRPr>
          </a:p>
          <a:p>
            <a:pPr>
              <a:spcBef>
                <a:spcPts val="338"/>
              </a:spcBef>
            </a:pPr>
            <a:r>
              <a:rPr lang="en-US" sz="1000">
                <a:latin typeface="Times New Roman"/>
                <a:cs typeface="Times New Roman"/>
              </a:rPr>
              <a:t>Football</a:t>
            </a:r>
            <a:endParaRPr lang="en-US">
              <a:latin typeface="Calibri" panose="020F0502020204030204"/>
              <a:cs typeface="Calibri" panose="020F0502020204030204"/>
            </a:endParaRPr>
          </a:p>
          <a:p>
            <a:pPr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Summer:</a:t>
            </a:r>
            <a:endParaRPr lang="en-GB" sz="750" u="sng" dirty="0">
              <a:latin typeface="Comic Sans MS"/>
              <a:cs typeface="Times New Roman"/>
            </a:endParaRPr>
          </a:p>
          <a:p>
            <a:pPr>
              <a:spcBef>
                <a:spcPts val="338"/>
              </a:spcBef>
            </a:pPr>
            <a:r>
              <a:rPr lang="en-US" sz="1000">
                <a:latin typeface="Times New Roman"/>
                <a:cs typeface="Times New Roman"/>
              </a:rPr>
              <a:t>Hockey</a:t>
            </a:r>
            <a:endParaRPr lang="en-US">
              <a:latin typeface="Calibri" panose="020F0502020204030204"/>
              <a:cs typeface="Calibri" panose="020F0502020204030204"/>
            </a:endParaRPr>
          </a:p>
          <a:p>
            <a:pPr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Cricket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pPr>
              <a:spcBef>
                <a:spcPts val="338"/>
              </a:spcBef>
            </a:pPr>
            <a:endParaRPr lang="en-GB" sz="750" u="sng" dirty="0">
              <a:latin typeface="Comic Sans M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54F8F7-E5FB-0030-C4C0-64876F960F52}"/>
              </a:ext>
            </a:extLst>
          </p:cNvPr>
          <p:cNvSpPr txBox="1"/>
          <p:nvPr/>
        </p:nvSpPr>
        <p:spPr>
          <a:xfrm>
            <a:off x="168309" y="7711935"/>
            <a:ext cx="1667899" cy="153888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Autumn:</a:t>
            </a:r>
            <a:endParaRPr lang="en-US" u="sng"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GB" sz="1000" dirty="0">
                <a:latin typeface="Times New Roman"/>
                <a:cs typeface="Times New Roman"/>
              </a:rPr>
              <a:t>GYM</a:t>
            </a:r>
            <a:endParaRPr lang="en-GB" sz="750" u="sng" dirty="0">
              <a:latin typeface="Comic Sans MS"/>
              <a:cs typeface="Times New Roman"/>
            </a:endParaRPr>
          </a:p>
          <a:p>
            <a:pPr>
              <a:spcBef>
                <a:spcPts val="338"/>
              </a:spcBef>
            </a:pPr>
            <a:r>
              <a:rPr lang="en-GB" sz="750" u="sng" dirty="0">
                <a:latin typeface="Comic Sans MS"/>
              </a:rPr>
              <a:t>Spring:</a:t>
            </a:r>
            <a:endParaRPr lang="en-GB" sz="750" u="sng" dirty="0">
              <a:latin typeface="Comic Sans MS"/>
              <a:cs typeface="Times New Roman"/>
            </a:endParaRPr>
          </a:p>
          <a:p>
            <a:pPr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Badminton 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pPr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Football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pPr>
              <a:spcBef>
                <a:spcPts val="338"/>
              </a:spcBef>
            </a:pPr>
            <a:r>
              <a:rPr lang="en-GB" sz="750" u="sng">
                <a:latin typeface="Comic Sans MS"/>
              </a:rPr>
              <a:t>Summer:</a:t>
            </a:r>
            <a:endParaRPr lang="en-GB" sz="1000">
              <a:latin typeface="Times New Roman"/>
              <a:cs typeface="Times New Roman"/>
            </a:endParaRPr>
          </a:p>
          <a:p>
            <a:pPr>
              <a:spcBef>
                <a:spcPts val="338"/>
              </a:spcBef>
            </a:pPr>
            <a:r>
              <a:rPr lang="en-US" sz="1000">
                <a:latin typeface="Times New Roman"/>
                <a:cs typeface="Times New Roman"/>
              </a:rPr>
              <a:t>Hockey</a:t>
            </a:r>
            <a:endParaRPr lang="en-GB" sz="1000">
              <a:latin typeface="Times New Roman"/>
              <a:cs typeface="Times New Roman"/>
            </a:endParaRPr>
          </a:p>
          <a:p>
            <a:pPr>
              <a:spcBef>
                <a:spcPts val="338"/>
              </a:spcBef>
            </a:pPr>
            <a:r>
              <a:rPr lang="en-US" sz="1000" dirty="0">
                <a:latin typeface="Times New Roman"/>
                <a:cs typeface="Times New Roman"/>
              </a:rPr>
              <a:t>Cricket</a:t>
            </a:r>
            <a:endParaRPr lang="en-GB" sz="1000" dirty="0">
              <a:latin typeface="Times New Roman"/>
              <a:cs typeface="Times New Roman"/>
            </a:endParaRPr>
          </a:p>
          <a:p>
            <a:pPr>
              <a:spcBef>
                <a:spcPts val="338"/>
              </a:spcBef>
            </a:pPr>
            <a:endParaRPr lang="en-GB" sz="750" u="sng" dirty="0">
              <a:latin typeface="Comic Sans MS"/>
            </a:endParaRPr>
          </a:p>
        </p:txBody>
      </p:sp>
      <p:pic>
        <p:nvPicPr>
          <p:cNvPr id="30" name="Graphic 29" descr="Badminton with solid fill">
            <a:extLst>
              <a:ext uri="{FF2B5EF4-FFF2-40B4-BE49-F238E27FC236}">
                <a16:creationId xmlns:a16="http://schemas.microsoft.com/office/drawing/2014/main" id="{E5299DC5-A8D7-E2DB-3FDE-E281D21FF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0751" y="2144751"/>
            <a:ext cx="914400" cy="914400"/>
          </a:xfrm>
          <a:prstGeom prst="rect">
            <a:avLst/>
          </a:prstGeom>
        </p:spPr>
      </p:pic>
      <p:pic>
        <p:nvPicPr>
          <p:cNvPr id="31" name="Graphic 30" descr="Basketball with solid fill">
            <a:extLst>
              <a:ext uri="{FF2B5EF4-FFF2-40B4-BE49-F238E27FC236}">
                <a16:creationId xmlns:a16="http://schemas.microsoft.com/office/drawing/2014/main" id="{47B9CC4B-79F5-EA77-4CC5-7C9CF0372C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093" y="4059044"/>
            <a:ext cx="914400" cy="914400"/>
          </a:xfrm>
          <a:prstGeom prst="rect">
            <a:avLst/>
          </a:prstGeom>
        </p:spPr>
      </p:pic>
      <p:pic>
        <p:nvPicPr>
          <p:cNvPr id="32" name="Graphic 31" descr="Body builder with solid fill">
            <a:extLst>
              <a:ext uri="{FF2B5EF4-FFF2-40B4-BE49-F238E27FC236}">
                <a16:creationId xmlns:a16="http://schemas.microsoft.com/office/drawing/2014/main" id="{7D80CF00-E8D6-D491-069A-97A9152363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7410" y="1131849"/>
            <a:ext cx="1351156" cy="1351156"/>
          </a:xfrm>
          <a:prstGeom prst="rect">
            <a:avLst/>
          </a:prstGeom>
        </p:spPr>
      </p:pic>
      <p:pic>
        <p:nvPicPr>
          <p:cNvPr id="33" name="Graphic 32" descr="Football ball with solid fill">
            <a:extLst>
              <a:ext uri="{FF2B5EF4-FFF2-40B4-BE49-F238E27FC236}">
                <a16:creationId xmlns:a16="http://schemas.microsoft.com/office/drawing/2014/main" id="{B22883B2-3A8B-3D7A-2247-295F89AC0B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67093" y="7422995"/>
            <a:ext cx="914400" cy="914400"/>
          </a:xfrm>
          <a:prstGeom prst="rect">
            <a:avLst/>
          </a:prstGeom>
        </p:spPr>
      </p:pic>
      <p:pic>
        <p:nvPicPr>
          <p:cNvPr id="34" name="Graphic 33" descr="Dumbbell with solid fill">
            <a:extLst>
              <a:ext uri="{FF2B5EF4-FFF2-40B4-BE49-F238E27FC236}">
                <a16:creationId xmlns:a16="http://schemas.microsoft.com/office/drawing/2014/main" id="{24EE4D52-AF9C-E848-353E-99D756CA20E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74995" y="10712604"/>
            <a:ext cx="914400" cy="914400"/>
          </a:xfrm>
          <a:prstGeom prst="rect">
            <a:avLst/>
          </a:prstGeom>
        </p:spPr>
      </p:pic>
      <p:pic>
        <p:nvPicPr>
          <p:cNvPr id="35" name="Graphic 34" descr="Whistle with solid fill">
            <a:extLst>
              <a:ext uri="{FF2B5EF4-FFF2-40B4-BE49-F238E27FC236}">
                <a16:creationId xmlns:a16="http://schemas.microsoft.com/office/drawing/2014/main" id="{256E1111-0B48-A1A0-1244-D3F26329D04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7410" y="9560313"/>
            <a:ext cx="1537009" cy="1537009"/>
          </a:xfrm>
          <a:prstGeom prst="rect">
            <a:avLst/>
          </a:prstGeom>
        </p:spPr>
      </p:pic>
      <p:pic>
        <p:nvPicPr>
          <p:cNvPr id="36" name="Graphic 35" descr="Cricket with solid fill">
            <a:extLst>
              <a:ext uri="{FF2B5EF4-FFF2-40B4-BE49-F238E27FC236}">
                <a16:creationId xmlns:a16="http://schemas.microsoft.com/office/drawing/2014/main" id="{CAC7498C-6261-482B-D630-09BD18D3408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854605" y="3650166"/>
            <a:ext cx="914400" cy="914400"/>
          </a:xfrm>
          <a:prstGeom prst="rect">
            <a:avLst/>
          </a:prstGeom>
        </p:spPr>
      </p:pic>
      <p:pic>
        <p:nvPicPr>
          <p:cNvPr id="38" name="Graphic 37" descr="Elliptical with solid fill">
            <a:extLst>
              <a:ext uri="{FF2B5EF4-FFF2-40B4-BE49-F238E27FC236}">
                <a16:creationId xmlns:a16="http://schemas.microsoft.com/office/drawing/2014/main" id="{FF02F1FB-C87D-E1F6-E3BF-5AD74E741BE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05776" y="57131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6C6974-9B28-406F-92C0-F6B37DA322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9933a-e502-49b6-a5cf-6e47a2efdf3f"/>
    <ds:schemaRef ds:uri="2acd88fb-1c09-49a1-8a6e-cf936e223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1152AA-DA37-4491-AA67-0D500EA6BA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2D1D17-D5DE-4C42-855B-ECA4FFB78DAD}">
  <ds:schemaRefs>
    <ds:schemaRef ds:uri="e95d8e07-e91a-4d7d-88b2-edb154576ed2"/>
    <ds:schemaRef ds:uri="ef25fc15-6e21-4e39-94f7-f842141c902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2acd88fb-1c09-49a1-8a6e-cf936e2236c0"/>
    <ds:schemaRef ds:uri="74f9933a-e502-49b6-a5cf-6e47a2efdf3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revision>144</cp:revision>
  <dcterms:created xsi:type="dcterms:W3CDTF">2021-10-19T10:35:06Z</dcterms:created>
  <dcterms:modified xsi:type="dcterms:W3CDTF">2024-02-28T15:57:05Z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