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7B363-55F8-144D-2218-48ACDD5867B3}" v="30" dt="2024-03-12T14:48:14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na Hawes" userId="S::georgina.hawes@ladybyronschool.co.uk::0087daf8-6b21-4963-bcab-978202e23ef0" providerId="AD" clId="Web-{1F77B363-55F8-144D-2218-48ACDD5867B3}"/>
    <pc:docChg chg="modSld">
      <pc:chgData name="Georgina Hawes" userId="S::georgina.hawes@ladybyronschool.co.uk::0087daf8-6b21-4963-bcab-978202e23ef0" providerId="AD" clId="Web-{1F77B363-55F8-144D-2218-48ACDD5867B3}" dt="2024-03-12T14:48:14.630" v="12" actId="1076"/>
      <pc:docMkLst>
        <pc:docMk/>
      </pc:docMkLst>
      <pc:sldChg chg="modSp">
        <pc:chgData name="Georgina Hawes" userId="S::georgina.hawes@ladybyronschool.co.uk::0087daf8-6b21-4963-bcab-978202e23ef0" providerId="AD" clId="Web-{1F77B363-55F8-144D-2218-48ACDD5867B3}" dt="2024-03-12T14:48:14.630" v="12" actId="1076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1F77B363-55F8-144D-2218-48ACDD5867B3}" dt="2024-03-12T14:47:38.363" v="10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Georgina Hawes" userId="S::georgina.hawes@ladybyronschool.co.uk::0087daf8-6b21-4963-bcab-978202e23ef0" providerId="AD" clId="Web-{1F77B363-55F8-144D-2218-48ACDD5867B3}" dt="2024-03-12T14:48:14.630" v="12" actId="1076"/>
          <ac:spMkLst>
            <pc:docMk/>
            <pc:sldMk cId="2164912798" sldId="256"/>
            <ac:spMk id="28" creationId="{C054F8F7-E5FB-0030-C4C0-64876F960F52}"/>
          </ac:spMkLst>
        </pc:spChg>
        <pc:picChg chg="mod">
          <ac:chgData name="Georgina Hawes" userId="S::georgina.hawes@ladybyronschool.co.uk::0087daf8-6b21-4963-bcab-978202e23ef0" providerId="AD" clId="Web-{1F77B363-55F8-144D-2218-48ACDD5867B3}" dt="2024-03-12T14:48:05.927" v="11" actId="1076"/>
          <ac:picMkLst>
            <pc:docMk/>
            <pc:sldMk cId="2164912798" sldId="256"/>
            <ac:picMk id="18" creationId="{2BFF0EE5-F501-0303-3D14-B374137B64F4}"/>
          </ac:picMkLst>
        </pc:picChg>
      </pc:sldChg>
    </pc:docChg>
  </pc:docChgLst>
  <pc:docChgLst>
    <pc:chgData name="Georgina Hawes" userId="S::georgina.hawes@ladybyronschool.co.uk::0087daf8-6b21-4963-bcab-978202e23ef0" providerId="AD" clId="Web-{F5149DB9-A9B8-2247-06DD-C59D7991F9B1}"/>
    <pc:docChg chg="modSld">
      <pc:chgData name="Georgina Hawes" userId="S::georgina.hawes@ladybyronschool.co.uk::0087daf8-6b21-4963-bcab-978202e23ef0" providerId="AD" clId="Web-{F5149DB9-A9B8-2247-06DD-C59D7991F9B1}" dt="2024-02-27T15:42:40.453" v="10" actId="1076"/>
      <pc:docMkLst>
        <pc:docMk/>
      </pc:docMkLst>
      <pc:sldChg chg="modSp">
        <pc:chgData name="Georgina Hawes" userId="S::georgina.hawes@ladybyronschool.co.uk::0087daf8-6b21-4963-bcab-978202e23ef0" providerId="AD" clId="Web-{F5149DB9-A9B8-2247-06DD-C59D7991F9B1}" dt="2024-02-27T15:42:40.453" v="10" actId="1076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F5149DB9-A9B8-2247-06DD-C59D7991F9B1}" dt="2024-02-27T15:41:06.622" v="1" actId="1076"/>
          <ac:spMkLst>
            <pc:docMk/>
            <pc:sldMk cId="2164912798" sldId="256"/>
            <ac:spMk id="2" creationId="{908C1AC5-7931-4308-E2E0-BAA33CD32A04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2:30.344" v="8" actId="1076"/>
          <ac:spMkLst>
            <pc:docMk/>
            <pc:sldMk cId="2164912798" sldId="256"/>
            <ac:spMk id="3" creationId="{001AE951-C7D3-0AE5-A6BC-7593FC90CB6C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53.764" v="6" actId="1076"/>
          <ac:spMkLst>
            <pc:docMk/>
            <pc:sldMk cId="2164912798" sldId="256"/>
            <ac:spMk id="9" creationId="{FF2F6E7D-6653-4269-9BE1-CDE9827BD8C3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2:40.453" v="10" actId="1076"/>
          <ac:spMkLst>
            <pc:docMk/>
            <pc:sldMk cId="2164912798" sldId="256"/>
            <ac:spMk id="12" creationId="{A47DCA67-52C2-4197-BEF5-D5336173E1DE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58.563" v="7" actId="1076"/>
          <ac:spMkLst>
            <pc:docMk/>
            <pc:sldMk cId="2164912798" sldId="256"/>
            <ac:spMk id="13" creationId="{D06EE352-F93D-414C-AF05-48845CB5F1A6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15.888" v="2" actId="1076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24.513" v="3" actId="1076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30.279" v="4" actId="1076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Georgina Hawes" userId="S::georgina.hawes@ladybyronschool.co.uk::0087daf8-6b21-4963-bcab-978202e23ef0" providerId="AD" clId="Web-{F5149DB9-A9B8-2247-06DD-C59D7991F9B1}" dt="2024-02-27T15:41:42.717" v="5" actId="1076"/>
          <ac:spMkLst>
            <pc:docMk/>
            <pc:sldMk cId="2164912798" sldId="256"/>
            <ac:spMk id="28" creationId="{C054F8F7-E5FB-0030-C4C0-64876F960F52}"/>
          </ac:spMkLst>
        </pc:spChg>
        <pc:grpChg chg="mod">
          <ac:chgData name="Georgina Hawes" userId="S::georgina.hawes@ladybyronschool.co.uk::0087daf8-6b21-4963-bcab-978202e23ef0" providerId="AD" clId="Web-{F5149DB9-A9B8-2247-06DD-C59D7991F9B1}" dt="2024-02-27T15:41:02.356" v="0" actId="1076"/>
          <ac:grpSpMkLst>
            <pc:docMk/>
            <pc:sldMk cId="2164912798" sldId="256"/>
            <ac:grpSpMk id="20" creationId="{DD8B3837-6B6B-43CB-A50F-A7D3AB1F7F45}"/>
          </ac:grpSpMkLst>
        </pc:grpChg>
      </pc:sldChg>
    </pc:docChg>
  </pc:docChgLst>
  <pc:docChgLst>
    <pc:chgData name="Ali Lodhi" userId="S::ali.lodhi@ladybyronschool.co.uk::6cbe5618-bf09-4bc2-84b9-d5280afe7731" providerId="AD" clId="Web-{94EDA1CE-94EC-6E78-F9D6-15436F8CB7DD}"/>
    <pc:docChg chg="modSld">
      <pc:chgData name="Ali Lodhi" userId="S::ali.lodhi@ladybyronschool.co.uk::6cbe5618-bf09-4bc2-84b9-d5280afe7731" providerId="AD" clId="Web-{94EDA1CE-94EC-6E78-F9D6-15436F8CB7DD}" dt="2024-02-28T15:58:00.723" v="27" actId="1076"/>
      <pc:docMkLst>
        <pc:docMk/>
      </pc:docMkLst>
      <pc:sldChg chg="addSp modSp">
        <pc:chgData name="Ali Lodhi" userId="S::ali.lodhi@ladybyronschool.co.uk::6cbe5618-bf09-4bc2-84b9-d5280afe7731" providerId="AD" clId="Web-{94EDA1CE-94EC-6E78-F9D6-15436F8CB7DD}" dt="2024-02-28T15:58:00.723" v="27" actId="1076"/>
        <pc:sldMkLst>
          <pc:docMk/>
          <pc:sldMk cId="2164912798" sldId="256"/>
        </pc:sldMkLst>
        <pc:picChg chg="add mod">
          <ac:chgData name="Ali Lodhi" userId="S::ali.lodhi@ladybyronschool.co.uk::6cbe5618-bf09-4bc2-84b9-d5280afe7731" providerId="AD" clId="Web-{94EDA1CE-94EC-6E78-F9D6-15436F8CB7DD}" dt="2024-02-28T15:53:58.186" v="19" actId="1076"/>
          <ac:picMkLst>
            <pc:docMk/>
            <pc:sldMk cId="2164912798" sldId="256"/>
            <ac:picMk id="15" creationId="{AD7006D7-AF86-4987-59DE-338E00052422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7:57.473" v="26" actId="1076"/>
          <ac:picMkLst>
            <pc:docMk/>
            <pc:sldMk cId="2164912798" sldId="256"/>
            <ac:picMk id="16" creationId="{0BF4F47C-D7C7-09CF-1EB1-F0A21F50B6BC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1:44.496" v="6" actId="1076"/>
          <ac:picMkLst>
            <pc:docMk/>
            <pc:sldMk cId="2164912798" sldId="256"/>
            <ac:picMk id="17" creationId="{F63D6FBA-9EE7-E359-E81A-2403DBCFCE97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2:37.325" v="12" actId="1076"/>
          <ac:picMkLst>
            <pc:docMk/>
            <pc:sldMk cId="2164912798" sldId="256"/>
            <ac:picMk id="18" creationId="{2BFF0EE5-F501-0303-3D14-B374137B64F4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3:25.326" v="14" actId="1076"/>
          <ac:picMkLst>
            <pc:docMk/>
            <pc:sldMk cId="2164912798" sldId="256"/>
            <ac:picMk id="21" creationId="{0CFD7D53-0AF3-F4C7-6152-CC877E4030C0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4:48.734" v="24" actId="14100"/>
          <ac:picMkLst>
            <pc:docMk/>
            <pc:sldMk cId="2164912798" sldId="256"/>
            <ac:picMk id="22" creationId="{1B8422F8-2963-37AC-F00F-BEC325152D03}"/>
          </ac:picMkLst>
        </pc:picChg>
        <pc:picChg chg="add mod">
          <ac:chgData name="Ali Lodhi" userId="S::ali.lodhi@ladybyronschool.co.uk::6cbe5618-bf09-4bc2-84b9-d5280afe7731" providerId="AD" clId="Web-{94EDA1CE-94EC-6E78-F9D6-15436F8CB7DD}" dt="2024-02-28T15:58:00.723" v="27" actId="1076"/>
          <ac:picMkLst>
            <pc:docMk/>
            <pc:sldMk cId="2164912798" sldId="256"/>
            <ac:picMk id="23" creationId="{04508CAD-C94F-7340-6120-69E1690DDB05}"/>
          </ac:picMkLst>
        </pc:picChg>
      </pc:sldChg>
    </pc:docChg>
  </pc:docChgLst>
  <pc:docChgLst>
    <pc:chgData name="Georgina Hawes" userId="S::georgina.hawes@ladybyronschool.co.uk::0087daf8-6b21-4963-bcab-978202e23ef0" providerId="AD" clId="Web-{2C088F11-98B2-1839-0443-CA54E5ACE889}"/>
    <pc:docChg chg="modSld">
      <pc:chgData name="Georgina Hawes" userId="S::georgina.hawes@ladybyronschool.co.uk::0087daf8-6b21-4963-bcab-978202e23ef0" providerId="AD" clId="Web-{2C088F11-98B2-1839-0443-CA54E5ACE889}" dt="2024-02-27T10:59:12.579" v="414" actId="20577"/>
      <pc:docMkLst>
        <pc:docMk/>
      </pc:docMkLst>
      <pc:sldChg chg="modSp">
        <pc:chgData name="Georgina Hawes" userId="S::georgina.hawes@ladybyronschool.co.uk::0087daf8-6b21-4963-bcab-978202e23ef0" providerId="AD" clId="Web-{2C088F11-98B2-1839-0443-CA54E5ACE889}" dt="2024-02-27T10:59:12.579" v="414" actId="20577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2C088F11-98B2-1839-0443-CA54E5ACE889}" dt="2024-02-27T10:59:12.579" v="414" actId="20577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Georgina Hawes" userId="S::georgina.hawes@ladybyronschool.co.uk::0087daf8-6b21-4963-bcab-978202e23ef0" providerId="AD" clId="Web-{2C088F11-98B2-1839-0443-CA54E5ACE889}" dt="2024-02-27T10:54:13.458" v="97" actId="20577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Georgina Hawes" userId="S::georgina.hawes@ladybyronschool.co.uk::0087daf8-6b21-4963-bcab-978202e23ef0" providerId="AD" clId="Web-{2C088F11-98B2-1839-0443-CA54E5ACE889}" dt="2024-02-27T10:56:46.089" v="255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Georgina Hawes" userId="S::georgina.hawes@ladybyronschool.co.uk::0087daf8-6b21-4963-bcab-978202e23ef0" providerId="AD" clId="Web-{2C088F11-98B2-1839-0443-CA54E5ACE889}" dt="2024-02-27T10:58:39.828" v="391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Georgina Hawes" userId="S::georgina.hawes@ladybyronschool.co.uk::0087daf8-6b21-4963-bcab-978202e23ef0" providerId="AD" clId="Web-{2C088F11-98B2-1839-0443-CA54E5ACE889}" dt="2024-02-27T10:55:29.258" v="163" actId="20577"/>
          <ac:spMkLst>
            <pc:docMk/>
            <pc:sldMk cId="2164912798" sldId="256"/>
            <ac:spMk id="27" creationId="{6D121DD4-7974-4262-0CD2-CD253D9F0D33}"/>
          </ac:spMkLst>
        </pc:spChg>
        <pc:spChg chg="mod">
          <ac:chgData name="Georgina Hawes" userId="S::georgina.hawes@ladybyronschool.co.uk::0087daf8-6b21-4963-bcab-978202e23ef0" providerId="AD" clId="Web-{2C088F11-98B2-1839-0443-CA54E5ACE889}" dt="2024-02-27T10:57:45.450" v="327" actId="20577"/>
          <ac:spMkLst>
            <pc:docMk/>
            <pc:sldMk cId="2164912798" sldId="256"/>
            <ac:spMk id="28" creationId="{C054F8F7-E5FB-0030-C4C0-64876F960F52}"/>
          </ac:spMkLst>
        </pc:spChg>
      </pc:sldChg>
    </pc:docChg>
  </pc:docChgLst>
  <pc:docChgLst>
    <pc:chgData name="Georgina Hawes" userId="S::georgina.hawes@ladybyronschool.co.uk::0087daf8-6b21-4963-bcab-978202e23ef0" providerId="AD" clId="Web-{6D5E03F6-1DAC-9633-17E0-400834DC0514}"/>
    <pc:docChg chg="modSld">
      <pc:chgData name="Georgina Hawes" userId="S::georgina.hawes@ladybyronschool.co.uk::0087daf8-6b21-4963-bcab-978202e23ef0" providerId="AD" clId="Web-{6D5E03F6-1DAC-9633-17E0-400834DC0514}" dt="2024-02-29T08:53:37.690" v="28" actId="1076"/>
      <pc:docMkLst>
        <pc:docMk/>
      </pc:docMkLst>
      <pc:sldChg chg="modSp">
        <pc:chgData name="Georgina Hawes" userId="S::georgina.hawes@ladybyronschool.co.uk::0087daf8-6b21-4963-bcab-978202e23ef0" providerId="AD" clId="Web-{6D5E03F6-1DAC-9633-17E0-400834DC0514}" dt="2024-02-29T08:53:37.690" v="28" actId="1076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6D5E03F6-1DAC-9633-17E0-400834DC0514}" dt="2024-02-29T08:52:06.251" v="2" actId="1076"/>
          <ac:spMkLst>
            <pc:docMk/>
            <pc:sldMk cId="2164912798" sldId="256"/>
            <ac:spMk id="2" creationId="{908C1AC5-7931-4308-E2E0-BAA33CD32A04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298" v="3" actId="1076"/>
          <ac:spMkLst>
            <pc:docMk/>
            <pc:sldMk cId="2164912798" sldId="256"/>
            <ac:spMk id="3" creationId="{001AE951-C7D3-0AE5-A6BC-7593FC90CB6C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313" v="4" actId="1076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329" v="5" actId="1076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344" v="6" actId="1076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344" v="7" actId="1076"/>
          <ac:spMkLst>
            <pc:docMk/>
            <pc:sldMk cId="2164912798" sldId="256"/>
            <ac:spMk id="27" creationId="{6D121DD4-7974-4262-0CD2-CD253D9F0D33}"/>
          </ac:spMkLst>
        </pc:spChg>
        <pc:spChg chg="mod">
          <ac:chgData name="Georgina Hawes" userId="S::georgina.hawes@ladybyronschool.co.uk::0087daf8-6b21-4963-bcab-978202e23ef0" providerId="AD" clId="Web-{6D5E03F6-1DAC-9633-17E0-400834DC0514}" dt="2024-02-29T08:52:06.360" v="8" actId="1076"/>
          <ac:spMkLst>
            <pc:docMk/>
            <pc:sldMk cId="2164912798" sldId="256"/>
            <ac:spMk id="28" creationId="{C054F8F7-E5FB-0030-C4C0-64876F960F52}"/>
          </ac:spMkLst>
        </pc:spChg>
        <pc:grpChg chg="mod">
          <ac:chgData name="Georgina Hawes" userId="S::georgina.hawes@ladybyronschool.co.uk::0087daf8-6b21-4963-bcab-978202e23ef0" providerId="AD" clId="Web-{6D5E03F6-1DAC-9633-17E0-400834DC0514}" dt="2024-02-29T08:52:06.485" v="16" actId="1076"/>
          <ac:grpSpMkLst>
            <pc:docMk/>
            <pc:sldMk cId="2164912798" sldId="256"/>
            <ac:grpSpMk id="20" creationId="{DD8B3837-6B6B-43CB-A50F-A7D3AB1F7F45}"/>
          </ac:grpSpMkLst>
        </pc:grpChg>
        <pc:picChg chg="mod">
          <ac:chgData name="Georgina Hawes" userId="S::georgina.hawes@ladybyronschool.co.uk::0087daf8-6b21-4963-bcab-978202e23ef0" providerId="AD" clId="Web-{6D5E03F6-1DAC-9633-17E0-400834DC0514}" dt="2024-02-29T08:53:08.533" v="24" actId="14100"/>
          <ac:picMkLst>
            <pc:docMk/>
            <pc:sldMk cId="2164912798" sldId="256"/>
            <ac:picMk id="15" creationId="{AD7006D7-AF86-4987-59DE-338E00052422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2:06.391" v="10" actId="1076"/>
          <ac:picMkLst>
            <pc:docMk/>
            <pc:sldMk cId="2164912798" sldId="256"/>
            <ac:picMk id="16" creationId="{0BF4F47C-D7C7-09CF-1EB1-F0A21F50B6BC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3:37.690" v="28" actId="1076"/>
          <ac:picMkLst>
            <pc:docMk/>
            <pc:sldMk cId="2164912798" sldId="256"/>
            <ac:picMk id="17" creationId="{F63D6FBA-9EE7-E359-E81A-2403DBCFCE97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2:06.407" v="12" actId="1076"/>
          <ac:picMkLst>
            <pc:docMk/>
            <pc:sldMk cId="2164912798" sldId="256"/>
            <ac:picMk id="18" creationId="{2BFF0EE5-F501-0303-3D14-B374137B64F4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2:58.361" v="21" actId="1076"/>
          <ac:picMkLst>
            <pc:docMk/>
            <pc:sldMk cId="2164912798" sldId="256"/>
            <ac:picMk id="21" creationId="{0CFD7D53-0AF3-F4C7-6152-CC877E4030C0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2:06.423" v="14" actId="1076"/>
          <ac:picMkLst>
            <pc:docMk/>
            <pc:sldMk cId="2164912798" sldId="256"/>
            <ac:picMk id="22" creationId="{1B8422F8-2963-37AC-F00F-BEC325152D03}"/>
          </ac:picMkLst>
        </pc:picChg>
        <pc:picChg chg="mod">
          <ac:chgData name="Georgina Hawes" userId="S::georgina.hawes@ladybyronschool.co.uk::0087daf8-6b21-4963-bcab-978202e23ef0" providerId="AD" clId="Web-{6D5E03F6-1DAC-9633-17E0-400834DC0514}" dt="2024-02-29T08:53:33.612" v="27" actId="1076"/>
          <ac:picMkLst>
            <pc:docMk/>
            <pc:sldMk cId="2164912798" sldId="256"/>
            <ac:picMk id="23" creationId="{04508CAD-C94F-7340-6120-69E1690DDB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315546" y="1333112"/>
            <a:ext cx="6136263" cy="10156371"/>
            <a:chOff x="1243874" y="897224"/>
            <a:chExt cx="10097388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607510" y="2791894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3006878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597419" y="4270449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>
                <a:latin typeface="Comic Sans MS"/>
                <a:ea typeface="Cambria"/>
                <a:cs typeface="+mj-cs"/>
              </a:rPr>
              <a:t>Maths 24-25 Road 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22492" y="769094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4751" y="1624630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21316" y="2149056"/>
            <a:ext cx="1667899" cy="18081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Autumn:</a:t>
            </a:r>
            <a:endParaRPr lang="en-US"/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Algebraic Thinking 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Place Value and Proportion</a:t>
            </a: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Application of Number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Directed Number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Fractional Thinking</a:t>
            </a: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Angles and Lines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Reasoning with Number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4944067" y="5578056"/>
            <a:ext cx="1667899" cy="16601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Autumn:</a:t>
            </a:r>
            <a:endParaRPr lang="en-US" dirty="0"/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Reasoning with Algebra</a:t>
            </a: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Constructing in 2 &amp; 3 Dimensions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Reasoning with Number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Reasoning with Geometry</a:t>
            </a: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Reasoning with Proportion</a:t>
            </a:r>
          </a:p>
          <a:p>
            <a:pPr algn="r">
              <a:spcBef>
                <a:spcPts val="338"/>
              </a:spcBef>
            </a:pPr>
            <a:r>
              <a:rPr lang="en-GB" sz="750" dirty="0">
                <a:latin typeface="Comic Sans MS"/>
              </a:rPr>
              <a:t>Representations and revision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4310977" y="9460627"/>
            <a:ext cx="1667899" cy="151208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Autumn:</a:t>
            </a:r>
            <a:endParaRPr lang="en-US"/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Graphs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Algebra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Reasoning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Revisions and Communication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Revision and exams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553496" y="4199199"/>
            <a:ext cx="1667899" cy="166596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Autumn:</a:t>
            </a:r>
            <a:endParaRPr lang="en-US"/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Proportional Reasoning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Representations</a:t>
            </a:r>
          </a:p>
          <a:p>
            <a:pPr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Algebraic Techniques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Developing Number</a:t>
            </a:r>
          </a:p>
          <a:p>
            <a:pPr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Developing Geometry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Reasoning with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4F8F7-E5FB-0030-C4C0-64876F960F52}"/>
              </a:ext>
            </a:extLst>
          </p:cNvPr>
          <p:cNvSpPr txBox="1"/>
          <p:nvPr/>
        </p:nvSpPr>
        <p:spPr>
          <a:xfrm>
            <a:off x="436264" y="7790089"/>
            <a:ext cx="1667899" cy="1654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Autumn:</a:t>
            </a:r>
            <a:endParaRPr lang="en-US"/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Similarity</a:t>
            </a:r>
            <a:endParaRPr lang="en-GB" sz="788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Developing Algebra</a:t>
            </a:r>
          </a:p>
          <a:p>
            <a:pPr>
              <a:spcBef>
                <a:spcPts val="338"/>
              </a:spcBef>
            </a:pPr>
            <a:endParaRPr lang="en-GB" sz="750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Geometry</a:t>
            </a:r>
            <a:endParaRPr lang="en-GB" sz="788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Proportions and Proportional Change</a:t>
            </a:r>
          </a:p>
          <a:p>
            <a:pPr>
              <a:spcBef>
                <a:spcPts val="338"/>
              </a:spcBef>
            </a:pPr>
            <a:endParaRPr lang="en-GB" sz="750">
              <a:latin typeface="Comic Sans MS"/>
            </a:endParaRP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Delving into Data</a:t>
            </a:r>
          </a:p>
          <a:p>
            <a:pPr>
              <a:spcBef>
                <a:spcPts val="338"/>
              </a:spcBef>
            </a:pPr>
            <a:r>
              <a:rPr lang="en-GB" sz="750">
                <a:latin typeface="Comic Sans MS"/>
              </a:rPr>
              <a:t>Using Number</a:t>
            </a:r>
          </a:p>
        </p:txBody>
      </p:sp>
      <p:pic>
        <p:nvPicPr>
          <p:cNvPr id="15" name="Graphic 14" descr="Trigonometry with solid fill">
            <a:extLst>
              <a:ext uri="{FF2B5EF4-FFF2-40B4-BE49-F238E27FC236}">
                <a16:creationId xmlns:a16="http://schemas.microsoft.com/office/drawing/2014/main" id="{AD7006D7-AF86-4987-59DE-338E00052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114126" y="5836681"/>
            <a:ext cx="1032933" cy="914400"/>
          </a:xfrm>
          <a:prstGeom prst="rect">
            <a:avLst/>
          </a:prstGeom>
        </p:spPr>
      </p:pic>
      <p:pic>
        <p:nvPicPr>
          <p:cNvPr id="16" name="Graphic 15" descr="Remote learning maths with solid fill">
            <a:extLst>
              <a:ext uri="{FF2B5EF4-FFF2-40B4-BE49-F238E27FC236}">
                <a16:creationId xmlns:a16="http://schemas.microsoft.com/office/drawing/2014/main" id="{0BF4F47C-D7C7-09CF-1EB1-F0A21F50B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5248" y="2286325"/>
            <a:ext cx="914400" cy="914400"/>
          </a:xfrm>
          <a:prstGeom prst="rect">
            <a:avLst/>
          </a:prstGeom>
        </p:spPr>
      </p:pic>
      <p:pic>
        <p:nvPicPr>
          <p:cNvPr id="17" name="Graphic 16" descr="Abacus with solid fill">
            <a:extLst>
              <a:ext uri="{FF2B5EF4-FFF2-40B4-BE49-F238E27FC236}">
                <a16:creationId xmlns:a16="http://schemas.microsoft.com/office/drawing/2014/main" id="{F63D6FBA-9EE7-E359-E81A-2403DBCFCE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80281" y="3633937"/>
            <a:ext cx="914400" cy="914400"/>
          </a:xfrm>
          <a:prstGeom prst="rect">
            <a:avLst/>
          </a:prstGeom>
        </p:spPr>
      </p:pic>
      <p:pic>
        <p:nvPicPr>
          <p:cNvPr id="18" name="Graphic 17" descr="Calculator with solid fill">
            <a:extLst>
              <a:ext uri="{FF2B5EF4-FFF2-40B4-BE49-F238E27FC236}">
                <a16:creationId xmlns:a16="http://schemas.microsoft.com/office/drawing/2014/main" id="{2BFF0EE5-F501-0303-3D14-B374137B64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70325" y="9754360"/>
            <a:ext cx="1253066" cy="1224844"/>
          </a:xfrm>
          <a:prstGeom prst="rect">
            <a:avLst/>
          </a:prstGeom>
        </p:spPr>
      </p:pic>
      <p:pic>
        <p:nvPicPr>
          <p:cNvPr id="21" name="Graphic 20" descr="Bar chart with solid fill">
            <a:extLst>
              <a:ext uri="{FF2B5EF4-FFF2-40B4-BE49-F238E27FC236}">
                <a16:creationId xmlns:a16="http://schemas.microsoft.com/office/drawing/2014/main" id="{0CFD7D53-0AF3-F4C7-6152-CC877E4030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4077459" y="9351759"/>
            <a:ext cx="990600" cy="914400"/>
          </a:xfrm>
          <a:prstGeom prst="rect">
            <a:avLst/>
          </a:prstGeom>
        </p:spPr>
      </p:pic>
      <p:pic>
        <p:nvPicPr>
          <p:cNvPr id="22" name="Graphic 21" descr="Pie chart with solid fill">
            <a:extLst>
              <a:ext uri="{FF2B5EF4-FFF2-40B4-BE49-F238E27FC236}">
                <a16:creationId xmlns:a16="http://schemas.microsoft.com/office/drawing/2014/main" id="{1B8422F8-2963-37AC-F00F-BEC325152D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11304" y="1164492"/>
            <a:ext cx="1253066" cy="1253066"/>
          </a:xfrm>
          <a:prstGeom prst="rect">
            <a:avLst/>
          </a:prstGeom>
        </p:spPr>
      </p:pic>
      <p:pic>
        <p:nvPicPr>
          <p:cNvPr id="23" name="Graphic 22" descr="Pyramid shape with solid fill">
            <a:extLst>
              <a:ext uri="{FF2B5EF4-FFF2-40B4-BE49-F238E27FC236}">
                <a16:creationId xmlns:a16="http://schemas.microsoft.com/office/drawing/2014/main" id="{04508CAD-C94F-7340-6120-69E1690DDB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54703" y="75822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6C6974-9B28-406F-92C0-F6B37DA322DB}">
  <ds:schemaRefs>
    <ds:schemaRef ds:uri="2acd88fb-1c09-49a1-8a6e-cf936e2236c0"/>
    <ds:schemaRef ds:uri="74f9933a-e502-49b6-a5cf-6e47a2efdf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2D1D17-D5DE-4C42-855B-ECA4FFB78DAD}">
  <ds:schemaRefs>
    <ds:schemaRef ds:uri="2acd88fb-1c09-49a1-8a6e-cf936e2236c0"/>
    <ds:schemaRef ds:uri="74f9933a-e502-49b6-a5cf-6e47a2efdf3f"/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22</cp:revision>
  <dcterms:created xsi:type="dcterms:W3CDTF">2021-10-19T10:35:06Z</dcterms:created>
  <dcterms:modified xsi:type="dcterms:W3CDTF">2024-03-12T14:48:16Z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