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36" d="100"/>
          <a:sy n="36" d="100"/>
        </p:scale>
        <p:origin x="24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58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1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360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65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518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13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026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420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87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360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330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27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1346212" y="1288525"/>
            <a:ext cx="5361247" cy="9020131"/>
            <a:chOff x="2876670" y="865274"/>
            <a:chExt cx="8476140" cy="5992224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3714454" y="865274"/>
              <a:ext cx="4759138" cy="5992224"/>
              <a:chOff x="2965435" y="1156769"/>
              <a:chExt cx="3166099" cy="3986431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>
                <a:off x="2965435" y="1156769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>
                <a:off x="3124740" y="146724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/>
              </a:p>
            </p:txBody>
          </p:sp>
        </p:grp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>
              <a:off x="5826278" y="4739773"/>
              <a:ext cx="1299152" cy="1143392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r>
                <a:rPr lang="en-GB" sz="1013" dirty="0"/>
                <a:t> </a:t>
              </a:r>
              <a:endParaRPr sz="1013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5730925" y="4933158"/>
              <a:ext cx="1544703" cy="153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 Pro Cond" panose="02040506050405020303" pitchFamily="18" charset="0"/>
                </a:rPr>
                <a:t>Year 10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1E5356-2DDC-4EF9-B526-6BBCAC811C5E}"/>
                </a:ext>
              </a:extLst>
            </p:cNvPr>
            <p:cNvSpPr txBox="1"/>
            <p:nvPr/>
          </p:nvSpPr>
          <p:spPr>
            <a:xfrm>
              <a:off x="8550488" y="3254708"/>
              <a:ext cx="2734749" cy="186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endParaRPr lang="en-US" sz="788" dirty="0">
                <a:latin typeface="Georgia" panose="02040502050405020303" pitchFamily="18" charset="0"/>
              </a:endParaRPr>
            </a:p>
            <a:p>
              <a:pPr>
                <a:spcBef>
                  <a:spcPts val="338"/>
                </a:spcBef>
              </a:pPr>
              <a:endParaRPr lang="en-US" sz="788" dirty="0">
                <a:latin typeface="Georgia" panose="02040502050405020303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63975F-13E3-47D5-BE4E-322A2538013C}"/>
                </a:ext>
              </a:extLst>
            </p:cNvPr>
            <p:cNvSpPr txBox="1"/>
            <p:nvPr/>
          </p:nvSpPr>
          <p:spPr>
            <a:xfrm>
              <a:off x="8618061" y="1545647"/>
              <a:ext cx="2734749" cy="805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338"/>
                </a:spcBef>
              </a:pPr>
              <a:r>
                <a:rPr lang="en-US" sz="788" dirty="0">
                  <a:latin typeface="Georgia" panose="02040502050405020303" pitchFamily="18" charset="0"/>
                </a:rPr>
                <a:t>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B625E0-60A7-437C-B40C-9CCF1637D173}"/>
                </a:ext>
              </a:extLst>
            </p:cNvPr>
            <p:cNvSpPr txBox="1"/>
            <p:nvPr/>
          </p:nvSpPr>
          <p:spPr>
            <a:xfrm>
              <a:off x="4312278" y="2223177"/>
              <a:ext cx="902472" cy="805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spcBef>
                  <a:spcPts val="338"/>
                </a:spcBef>
              </a:pPr>
              <a:r>
                <a:rPr lang="en-GB" sz="788" dirty="0" err="1">
                  <a:latin typeface="Georgia Pro Light" panose="02040302050405020303" pitchFamily="18" charset="0"/>
                </a:rPr>
                <a:t>tyear</a:t>
              </a:r>
              <a:endParaRPr lang="en-US" sz="788" dirty="0">
                <a:latin typeface="Georgia Pro Light" panose="02040302050405020303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3B2920-E4C6-446E-B4D2-EA5765D87994}"/>
                </a:ext>
              </a:extLst>
            </p:cNvPr>
            <p:cNvSpPr txBox="1"/>
            <p:nvPr/>
          </p:nvSpPr>
          <p:spPr>
            <a:xfrm>
              <a:off x="2876670" y="6763951"/>
              <a:ext cx="2744573" cy="805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Bef>
                  <a:spcPts val="338"/>
                </a:spcBef>
              </a:pPr>
              <a:endParaRPr lang="en-US" sz="788" b="1" dirty="0">
                <a:latin typeface="Georgia" panose="02040502050405020303" pitchFamily="18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F68E909-964D-61B8-22DE-0E3CFBBEAC71}"/>
              </a:ext>
            </a:extLst>
          </p:cNvPr>
          <p:cNvSpPr txBox="1"/>
          <p:nvPr/>
        </p:nvSpPr>
        <p:spPr>
          <a:xfrm>
            <a:off x="1989712" y="550662"/>
            <a:ext cx="2797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u="sng"/>
              <a:t> KS4 </a:t>
            </a:r>
            <a:r>
              <a:rPr lang="en-GB" u="sng" dirty="0"/>
              <a:t>PSHE (Jigsaw)Roadmap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A0875C-1234-5C20-71F8-51AAC06C61D7}"/>
              </a:ext>
            </a:extLst>
          </p:cNvPr>
          <p:cNvSpPr txBox="1"/>
          <p:nvPr/>
        </p:nvSpPr>
        <p:spPr>
          <a:xfrm>
            <a:off x="825500" y="9728200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Being me in my world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94110C-40E9-B7E1-3344-E6BFEB8FA5C1}"/>
              </a:ext>
            </a:extLst>
          </p:cNvPr>
          <p:cNvSpPr txBox="1"/>
          <p:nvPr/>
        </p:nvSpPr>
        <p:spPr>
          <a:xfrm>
            <a:off x="4375150" y="9321800"/>
            <a:ext cx="226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Celebrating difference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DB11C5-72B5-CAD7-A2DC-7A911B6F8BF3}"/>
              </a:ext>
            </a:extLst>
          </p:cNvPr>
          <p:cNvSpPr txBox="1"/>
          <p:nvPr/>
        </p:nvSpPr>
        <p:spPr>
          <a:xfrm>
            <a:off x="977900" y="8293100"/>
            <a:ext cx="1847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Dreams and goals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9208CC-48A8-7875-4C4E-F31D4B5098BC}"/>
              </a:ext>
            </a:extLst>
          </p:cNvPr>
          <p:cNvSpPr txBox="1"/>
          <p:nvPr/>
        </p:nvSpPr>
        <p:spPr>
          <a:xfrm>
            <a:off x="5048250" y="7931150"/>
            <a:ext cx="12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Healthy Me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6F0A05-5E15-28AD-B43D-0571975D3EE0}"/>
              </a:ext>
            </a:extLst>
          </p:cNvPr>
          <p:cNvSpPr txBox="1"/>
          <p:nvPr/>
        </p:nvSpPr>
        <p:spPr>
          <a:xfrm>
            <a:off x="488950" y="7016750"/>
            <a:ext cx="1430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Relationships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C727AF-E4BF-42E2-81D0-229F9C0411E6}"/>
              </a:ext>
            </a:extLst>
          </p:cNvPr>
          <p:cNvSpPr txBox="1"/>
          <p:nvPr/>
        </p:nvSpPr>
        <p:spPr>
          <a:xfrm>
            <a:off x="4886323" y="6762750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Changing Me</a:t>
            </a:r>
          </a:p>
        </p:txBody>
      </p:sp>
      <p:sp>
        <p:nvSpPr>
          <p:cNvPr id="35" name="Google Shape;1028;p31">
            <a:extLst>
              <a:ext uri="{FF2B5EF4-FFF2-40B4-BE49-F238E27FC236}">
                <a16:creationId xmlns:a16="http://schemas.microsoft.com/office/drawing/2014/main" id="{C4D1DDDA-236E-A659-2F0D-E5EE68743A7A}"/>
              </a:ext>
            </a:extLst>
          </p:cNvPr>
          <p:cNvSpPr/>
          <p:nvPr/>
        </p:nvSpPr>
        <p:spPr>
          <a:xfrm>
            <a:off x="2137802" y="3075186"/>
            <a:ext cx="821727" cy="1721155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r>
              <a:rPr lang="en-GB" sz="1013" dirty="0">
                <a:highlight>
                  <a:srgbClr val="00FFFF"/>
                </a:highlight>
              </a:rPr>
              <a:t> </a:t>
            </a:r>
            <a:endParaRPr sz="1013" dirty="0">
              <a:highlight>
                <a:srgbClr val="00FFFF"/>
              </a:highlight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BC1D527-1870-9067-69A4-4D8CE1FDF817}"/>
              </a:ext>
            </a:extLst>
          </p:cNvPr>
          <p:cNvSpPr txBox="1"/>
          <p:nvPr/>
        </p:nvSpPr>
        <p:spPr>
          <a:xfrm>
            <a:off x="2290951" y="3349929"/>
            <a:ext cx="5341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Year 11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E99BD80-754D-4F3B-8C89-6338663B6F33}"/>
              </a:ext>
            </a:extLst>
          </p:cNvPr>
          <p:cNvSpPr txBox="1"/>
          <p:nvPr/>
        </p:nvSpPr>
        <p:spPr>
          <a:xfrm>
            <a:off x="125391" y="4444353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Being me in my world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8499040-B7D7-096E-7C1C-B9B3EA3DF7A8}"/>
              </a:ext>
            </a:extLst>
          </p:cNvPr>
          <p:cNvSpPr txBox="1"/>
          <p:nvPr/>
        </p:nvSpPr>
        <p:spPr>
          <a:xfrm>
            <a:off x="4857017" y="4075021"/>
            <a:ext cx="1885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Dreams and Goals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8246B8C-8123-1A96-C7DB-3E938B860AB3}"/>
              </a:ext>
            </a:extLst>
          </p:cNvPr>
          <p:cNvSpPr txBox="1"/>
          <p:nvPr/>
        </p:nvSpPr>
        <p:spPr>
          <a:xfrm>
            <a:off x="711200" y="2730500"/>
            <a:ext cx="12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Healthy Me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A9CD047-D57E-73BA-B6B5-F661468D126C}"/>
              </a:ext>
            </a:extLst>
          </p:cNvPr>
          <p:cNvSpPr txBox="1"/>
          <p:nvPr/>
        </p:nvSpPr>
        <p:spPr>
          <a:xfrm>
            <a:off x="4331279" y="2312695"/>
            <a:ext cx="1430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A1CC86B-56A7-44C6-9F1F-6B80E6FAADB1}"/>
</file>

<file path=customXml/itemProps2.xml><?xml version="1.0" encoding="utf-8"?>
<ds:datastoreItem xmlns:ds="http://schemas.openxmlformats.org/officeDocument/2006/customXml" ds:itemID="{9B5194CE-99ED-4B2D-897E-6D1A28A5ED0B}"/>
</file>

<file path=customXml/itemProps3.xml><?xml version="1.0" encoding="utf-8"?>
<ds:datastoreItem xmlns:ds="http://schemas.openxmlformats.org/officeDocument/2006/customXml" ds:itemID="{F27042B6-0FF2-4AEF-98ED-843C4F334C81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96</TotalTime>
  <Words>41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Georgia Pro Cond</vt:lpstr>
      <vt:lpstr>Georgia Pro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lastModifiedBy>Lindsey Clarke</cp:lastModifiedBy>
  <cp:revision>6</cp:revision>
  <dcterms:created xsi:type="dcterms:W3CDTF">2021-10-19T10:35:06Z</dcterms:created>
  <dcterms:modified xsi:type="dcterms:W3CDTF">2024-03-12T15:34:48Z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</Properties>
</file>