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8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6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1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3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2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20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8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6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3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2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1346212" y="1288525"/>
            <a:ext cx="5361247" cy="9020131"/>
            <a:chOff x="2876670" y="865274"/>
            <a:chExt cx="8476140" cy="5992224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14454" y="865274"/>
              <a:ext cx="4759138" cy="5992224"/>
              <a:chOff x="2965435" y="1156769"/>
              <a:chExt cx="3166099" cy="3986431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65435" y="1156769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26278" y="4739773"/>
              <a:ext cx="1299152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r>
                <a:rPr lang="en-GB" sz="1013" dirty="0"/>
                <a:t> </a:t>
              </a:r>
              <a:endParaRPr sz="1013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8550488" y="3254708"/>
              <a:ext cx="2734749" cy="186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endParaRPr lang="en-US" sz="788" dirty="0">
                <a:latin typeface="Georgia" panose="02040502050405020303" pitchFamily="18" charset="0"/>
              </a:endParaRPr>
            </a:p>
            <a:p>
              <a:pPr>
                <a:spcBef>
                  <a:spcPts val="338"/>
                </a:spcBef>
              </a:pPr>
              <a:endParaRPr lang="en-US" sz="788" dirty="0">
                <a:latin typeface="Georgia" panose="02040502050405020303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8618061" y="1545647"/>
              <a:ext cx="2734749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4312278" y="2223177"/>
              <a:ext cx="902472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 err="1">
                  <a:latin typeface="Georgia Pro Light" panose="02040302050405020303" pitchFamily="18" charset="0"/>
                </a:rPr>
                <a:t>tyear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2876670" y="6763951"/>
              <a:ext cx="2744573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338"/>
                </a:spcBef>
              </a:pPr>
              <a:endParaRPr lang="en-US" sz="788" b="1" dirty="0">
                <a:latin typeface="Georgia" panose="02040502050405020303" pitchFamily="18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68E909-964D-61B8-22DE-0E3CFBBEAC71}"/>
              </a:ext>
            </a:extLst>
          </p:cNvPr>
          <p:cNvSpPr txBox="1"/>
          <p:nvPr/>
        </p:nvSpPr>
        <p:spPr>
          <a:xfrm>
            <a:off x="1989712" y="550662"/>
            <a:ext cx="279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 dirty="0"/>
              <a:t> KS3 PSHE (Jigsaw)Roadmap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A0875C-1234-5C20-71F8-51AAC06C61D7}"/>
              </a:ext>
            </a:extLst>
          </p:cNvPr>
          <p:cNvSpPr txBox="1"/>
          <p:nvPr/>
        </p:nvSpPr>
        <p:spPr>
          <a:xfrm>
            <a:off x="825500" y="9728200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Being me in my world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94110C-40E9-B7E1-3344-E6BFEB8FA5C1}"/>
              </a:ext>
            </a:extLst>
          </p:cNvPr>
          <p:cNvSpPr txBox="1"/>
          <p:nvPr/>
        </p:nvSpPr>
        <p:spPr>
          <a:xfrm>
            <a:off x="4375150" y="9321800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Celebrating difference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DB11C5-72B5-CAD7-A2DC-7A911B6F8BF3}"/>
              </a:ext>
            </a:extLst>
          </p:cNvPr>
          <p:cNvSpPr txBox="1"/>
          <p:nvPr/>
        </p:nvSpPr>
        <p:spPr>
          <a:xfrm>
            <a:off x="977900" y="8293100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Dreams and goals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9208CC-48A8-7875-4C4E-F31D4B5098BC}"/>
              </a:ext>
            </a:extLst>
          </p:cNvPr>
          <p:cNvSpPr txBox="1"/>
          <p:nvPr/>
        </p:nvSpPr>
        <p:spPr>
          <a:xfrm>
            <a:off x="5048250" y="7931150"/>
            <a:ext cx="12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Healthy 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6F0A05-5E15-28AD-B43D-0571975D3EE0}"/>
              </a:ext>
            </a:extLst>
          </p:cNvPr>
          <p:cNvSpPr txBox="1"/>
          <p:nvPr/>
        </p:nvSpPr>
        <p:spPr>
          <a:xfrm>
            <a:off x="488950" y="7016750"/>
            <a:ext cx="143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Relationships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C727AF-E4BF-42E2-81D0-229F9C0411E6}"/>
              </a:ext>
            </a:extLst>
          </p:cNvPr>
          <p:cNvSpPr txBox="1"/>
          <p:nvPr/>
        </p:nvSpPr>
        <p:spPr>
          <a:xfrm>
            <a:off x="4886323" y="676275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Changing Me</a:t>
            </a:r>
          </a:p>
        </p:txBody>
      </p:sp>
      <p:sp>
        <p:nvSpPr>
          <p:cNvPr id="35" name="Google Shape;1028;p31">
            <a:extLst>
              <a:ext uri="{FF2B5EF4-FFF2-40B4-BE49-F238E27FC236}">
                <a16:creationId xmlns:a16="http://schemas.microsoft.com/office/drawing/2014/main" id="{C4D1DDDA-236E-A659-2F0D-E5EE68743A7A}"/>
              </a:ext>
            </a:extLst>
          </p:cNvPr>
          <p:cNvSpPr/>
          <p:nvPr/>
        </p:nvSpPr>
        <p:spPr>
          <a:xfrm>
            <a:off x="2137802" y="3075186"/>
            <a:ext cx="821727" cy="1721155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r>
              <a:rPr lang="en-GB" sz="1013" dirty="0">
                <a:highlight>
                  <a:srgbClr val="00FFFF"/>
                </a:highlight>
              </a:rPr>
              <a:t> </a:t>
            </a:r>
            <a:endParaRPr sz="1013" dirty="0">
              <a:highlight>
                <a:srgbClr val="00FFFF"/>
              </a:highligh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C1D527-1870-9067-69A4-4D8CE1FDF817}"/>
              </a:ext>
            </a:extLst>
          </p:cNvPr>
          <p:cNvSpPr txBox="1"/>
          <p:nvPr/>
        </p:nvSpPr>
        <p:spPr>
          <a:xfrm>
            <a:off x="2290951" y="3349929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Year 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99BD80-754D-4F3B-8C89-6338663B6F33}"/>
              </a:ext>
            </a:extLst>
          </p:cNvPr>
          <p:cNvSpPr txBox="1"/>
          <p:nvPr/>
        </p:nvSpPr>
        <p:spPr>
          <a:xfrm>
            <a:off x="72074" y="4497316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Being me in my world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499040-B7D7-096E-7C1C-B9B3EA3DF7A8}"/>
              </a:ext>
            </a:extLst>
          </p:cNvPr>
          <p:cNvSpPr txBox="1"/>
          <p:nvPr/>
        </p:nvSpPr>
        <p:spPr>
          <a:xfrm>
            <a:off x="4857017" y="4075021"/>
            <a:ext cx="188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Dreams and Goals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8246B8C-8123-1A96-C7DB-3E938B860AB3}"/>
              </a:ext>
            </a:extLst>
          </p:cNvPr>
          <p:cNvSpPr txBox="1"/>
          <p:nvPr/>
        </p:nvSpPr>
        <p:spPr>
          <a:xfrm>
            <a:off x="711200" y="2730500"/>
            <a:ext cx="12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Healthy 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A9CD047-D57E-73BA-B6B5-F661468D126C}"/>
              </a:ext>
            </a:extLst>
          </p:cNvPr>
          <p:cNvSpPr txBox="1"/>
          <p:nvPr/>
        </p:nvSpPr>
        <p:spPr>
          <a:xfrm>
            <a:off x="4375150" y="1826614"/>
            <a:ext cx="143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Relationships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E657CB-F9B4-8F9C-279F-9D9C052F5ABA}"/>
              </a:ext>
            </a:extLst>
          </p:cNvPr>
          <p:cNvSpPr txBox="1"/>
          <p:nvPr/>
        </p:nvSpPr>
        <p:spPr>
          <a:xfrm>
            <a:off x="3429000" y="7386082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Year 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2BEC62-F0A8-98AD-13F7-9DB952F6026C}"/>
              </a:ext>
            </a:extLst>
          </p:cNvPr>
          <p:cNvSpPr txBox="1"/>
          <p:nvPr/>
        </p:nvSpPr>
        <p:spPr>
          <a:xfrm>
            <a:off x="5143500" y="2874948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Changing 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43B74B-DCEC-0D23-479A-7C572ADD073D}"/>
              </a:ext>
            </a:extLst>
          </p:cNvPr>
          <p:cNvSpPr txBox="1"/>
          <p:nvPr/>
        </p:nvSpPr>
        <p:spPr>
          <a:xfrm>
            <a:off x="127110" y="3669450"/>
            <a:ext cx="228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Celebrating Difference</a:t>
            </a: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0A1536-6843-4419-BC83-AD169FCB0A28}"/>
</file>

<file path=customXml/itemProps2.xml><?xml version="1.0" encoding="utf-8"?>
<ds:datastoreItem xmlns:ds="http://schemas.openxmlformats.org/officeDocument/2006/customXml" ds:itemID="{3CCEE5BB-6508-450E-8792-FBE7DBD717B4}"/>
</file>

<file path=customXml/itemProps3.xml><?xml version="1.0" encoding="utf-8"?>
<ds:datastoreItem xmlns:ds="http://schemas.openxmlformats.org/officeDocument/2006/customXml" ds:itemID="{6FEB2915-E734-4E1B-BC0D-6D8C6738D7B3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102</TotalTime>
  <Words>45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Lindsey Clarke</cp:lastModifiedBy>
  <cp:revision>6</cp:revision>
  <dcterms:created xsi:type="dcterms:W3CDTF">2021-10-19T10:35:06Z</dcterms:created>
  <dcterms:modified xsi:type="dcterms:W3CDTF">2024-03-12T15:33:48Z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</Properties>
</file>