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100" d="100"/>
          <a:sy n="100" d="100"/>
        </p:scale>
        <p:origin x="1004" y="-4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Howard" userId="55f36586-6d9c-419f-acd0-439141393fac" providerId="ADAL" clId="{F86EA587-BF98-4EC6-80AA-21EC611AFDD5}"/>
    <pc:docChg chg="custSel modSld">
      <pc:chgData name="Chris Howard" userId="55f36586-6d9c-419f-acd0-439141393fac" providerId="ADAL" clId="{F86EA587-BF98-4EC6-80AA-21EC611AFDD5}" dt="2024-03-13T14:46:44.393" v="451" actId="20577"/>
      <pc:docMkLst>
        <pc:docMk/>
      </pc:docMkLst>
      <pc:sldChg chg="modSp mod">
        <pc:chgData name="Chris Howard" userId="55f36586-6d9c-419f-acd0-439141393fac" providerId="ADAL" clId="{F86EA587-BF98-4EC6-80AA-21EC611AFDD5}" dt="2024-03-13T14:46:44.393" v="451" actId="20577"/>
        <pc:sldMkLst>
          <pc:docMk/>
          <pc:sldMk cId="2164912798" sldId="256"/>
        </pc:sldMkLst>
        <pc:spChg chg="mod">
          <ac:chgData name="Chris Howard" userId="55f36586-6d9c-419f-acd0-439141393fac" providerId="ADAL" clId="{F86EA587-BF98-4EC6-80AA-21EC611AFDD5}" dt="2024-03-13T12:31:46.025" v="91" actId="20577"/>
          <ac:spMkLst>
            <pc:docMk/>
            <pc:sldMk cId="2164912798" sldId="256"/>
            <ac:spMk id="15" creationId="{561E5356-2DDC-4EF9-B526-6BBCAC811C5E}"/>
          </ac:spMkLst>
        </pc:spChg>
        <pc:spChg chg="mod">
          <ac:chgData name="Chris Howard" userId="55f36586-6d9c-419f-acd0-439141393fac" providerId="ADAL" clId="{F86EA587-BF98-4EC6-80AA-21EC611AFDD5}" dt="2024-03-13T14:44:37.265" v="374" actId="20577"/>
          <ac:spMkLst>
            <pc:docMk/>
            <pc:sldMk cId="2164912798" sldId="256"/>
            <ac:spMk id="16" creationId="{F663975F-13E3-47D5-BE4E-322A2538013C}"/>
          </ac:spMkLst>
        </pc:spChg>
        <pc:spChg chg="mod">
          <ac:chgData name="Chris Howard" userId="55f36586-6d9c-419f-acd0-439141393fac" providerId="ADAL" clId="{F86EA587-BF98-4EC6-80AA-21EC611AFDD5}" dt="2024-03-13T14:43:48.060" v="237" actId="20577"/>
          <ac:spMkLst>
            <pc:docMk/>
            <pc:sldMk cId="2164912798" sldId="256"/>
            <ac:spMk id="17" creationId="{4EB625E0-60A7-437C-B40C-9CCF1637D173}"/>
          </ac:spMkLst>
        </pc:spChg>
        <pc:spChg chg="mod">
          <ac:chgData name="Chris Howard" userId="55f36586-6d9c-419f-acd0-439141393fac" providerId="ADAL" clId="{F86EA587-BF98-4EC6-80AA-21EC611AFDD5}" dt="2024-03-13T12:32:18.309" v="149" actId="313"/>
          <ac:spMkLst>
            <pc:docMk/>
            <pc:sldMk cId="2164912798" sldId="256"/>
            <ac:spMk id="18" creationId="{073B2920-E4C6-446E-B4D2-EA5765D87994}"/>
          </ac:spMkLst>
        </pc:spChg>
        <pc:spChg chg="mod">
          <ac:chgData name="Chris Howard" userId="55f36586-6d9c-419f-acd0-439141393fac" providerId="ADAL" clId="{F86EA587-BF98-4EC6-80AA-21EC611AFDD5}" dt="2024-03-13T14:46:44.393" v="451" actId="20577"/>
          <ac:spMkLst>
            <pc:docMk/>
            <pc:sldMk cId="2164912798" sldId="256"/>
            <ac:spMk id="19" creationId="{29550858-106E-4CB5-BB03-EC9707A04139}"/>
          </ac:spMkLst>
        </pc:spChg>
        <pc:spChg chg="mod">
          <ac:chgData name="Chris Howard" userId="55f36586-6d9c-419f-acd0-439141393fac" providerId="ADAL" clId="{F86EA587-BF98-4EC6-80AA-21EC611AFDD5}" dt="2024-03-13T14:46:39.014" v="444" actId="20577"/>
          <ac:spMkLst>
            <pc:docMk/>
            <pc:sldMk cId="2164912798" sldId="256"/>
            <ac:spMk id="24" creationId="{1F505717-AE3C-ADE8-3D03-60391A114BC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13-03-2024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809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13-03-2024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13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13-03-2024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582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13-03-2024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430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13-03-2024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355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13-03-2024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13-03-2024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842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13-03-2024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24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13-03-2024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95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13-03-2024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44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13-03-2024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64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E788-B96A-412B-992C-FBAB0DFCF00C}" type="datetimeFigureOut">
              <a:rPr lang="en-IN" smtClean="0"/>
              <a:t>13-03-2024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53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224574" y="1235420"/>
            <a:ext cx="6425250" cy="10156371"/>
            <a:chOff x="940311" y="897224"/>
            <a:chExt cx="10572924" cy="5979226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4181493" y="897224"/>
              <a:ext cx="4759138" cy="5979226"/>
              <a:chOff x="3276141" y="1178024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 rot="10800000">
                <a:off x="3276141" y="1178024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/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 rot="10800000">
                <a:off x="3435446" y="117802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/>
              </a:p>
            </p:txBody>
          </p:sp>
        </p:grpSp>
        <p:sp>
          <p:nvSpPr>
            <p:cNvPr id="7" name="Google Shape;1028;p31">
              <a:extLst>
                <a:ext uri="{FF2B5EF4-FFF2-40B4-BE49-F238E27FC236}">
                  <a16:creationId xmlns:a16="http://schemas.microsoft.com/office/drawing/2014/main" id="{48153250-523D-4A96-ADFD-F22E8A8582BA}"/>
                </a:ext>
              </a:extLst>
            </p:cNvPr>
            <p:cNvSpPr/>
            <p:nvPr/>
          </p:nvSpPr>
          <p:spPr>
            <a:xfrm rot="5400000">
              <a:off x="9507289" y="1485669"/>
              <a:ext cx="472042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/>
            </a:p>
          </p:txBody>
        </p: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 rot="5400000">
              <a:off x="7785720" y="3801834"/>
              <a:ext cx="519307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/>
            </a:p>
          </p:txBody>
        </p:sp>
        <p:sp>
          <p:nvSpPr>
            <p:cNvPr id="9" name="Google Shape;1028;p31">
              <a:extLst>
                <a:ext uri="{FF2B5EF4-FFF2-40B4-BE49-F238E27FC236}">
                  <a16:creationId xmlns:a16="http://schemas.microsoft.com/office/drawing/2014/main" id="{FF2F6E7D-6653-4269-9BE1-CDE9827BD8C3}"/>
                </a:ext>
              </a:extLst>
            </p:cNvPr>
            <p:cNvSpPr/>
            <p:nvPr/>
          </p:nvSpPr>
          <p:spPr>
            <a:xfrm rot="16200000">
              <a:off x="2906057" y="2759851"/>
              <a:ext cx="468634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/>
            </a:p>
          </p:txBody>
        </p:sp>
        <p:sp>
          <p:nvSpPr>
            <p:cNvPr id="10" name="Google Shape;1028;p31">
              <a:extLst>
                <a:ext uri="{FF2B5EF4-FFF2-40B4-BE49-F238E27FC236}">
                  <a16:creationId xmlns:a16="http://schemas.microsoft.com/office/drawing/2014/main" id="{33D7B5D1-81BF-4A69-922F-3574E88A2DC7}"/>
                </a:ext>
              </a:extLst>
            </p:cNvPr>
            <p:cNvSpPr/>
            <p:nvPr/>
          </p:nvSpPr>
          <p:spPr>
            <a:xfrm rot="16200000">
              <a:off x="2730797" y="628158"/>
              <a:ext cx="460035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8462057" y="5305671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Year 11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7DCA67-52C2-4197-BEF5-D5336173E1DE}"/>
                </a:ext>
              </a:extLst>
            </p:cNvPr>
            <p:cNvSpPr txBox="1"/>
            <p:nvPr/>
          </p:nvSpPr>
          <p:spPr>
            <a:xfrm>
              <a:off x="9940606" y="2996197"/>
              <a:ext cx="1320996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Year 9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6EE352-F93D-414C-AF05-48845CB5F1A6}"/>
                </a:ext>
              </a:extLst>
            </p:cNvPr>
            <p:cNvSpPr txBox="1"/>
            <p:nvPr/>
          </p:nvSpPr>
          <p:spPr>
            <a:xfrm>
              <a:off x="1866111" y="4249087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Year 10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B4C7EC-0445-4F6A-BCFC-576BF96DC786}"/>
                </a:ext>
              </a:extLst>
            </p:cNvPr>
            <p:cNvSpPr txBox="1"/>
            <p:nvPr/>
          </p:nvSpPr>
          <p:spPr>
            <a:xfrm>
              <a:off x="1566613" y="2164526"/>
              <a:ext cx="1111483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Year 8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61E5356-2DDC-4EF9-B526-6BBCAC811C5E}"/>
                </a:ext>
              </a:extLst>
            </p:cNvPr>
            <p:cNvSpPr txBox="1"/>
            <p:nvPr/>
          </p:nvSpPr>
          <p:spPr>
            <a:xfrm>
              <a:off x="940311" y="4700819"/>
              <a:ext cx="2734749" cy="8236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Autumn Term: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The First World War</a:t>
              </a:r>
            </a:p>
            <a:p>
              <a:pPr>
                <a:spcBef>
                  <a:spcPts val="338"/>
                </a:spcBef>
              </a:pPr>
              <a:endParaRPr lang="en-GB" sz="788" dirty="0">
                <a:latin typeface="Georgia Pro Light" panose="02040302050405020303" pitchFamily="18" charset="0"/>
              </a:endParaRP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Spring: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The First World War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Medicine Through Time</a:t>
              </a:r>
            </a:p>
            <a:p>
              <a:pPr>
                <a:spcBef>
                  <a:spcPts val="338"/>
                </a:spcBef>
              </a:pPr>
              <a:endParaRPr lang="en-GB" sz="788" dirty="0">
                <a:latin typeface="Georgia Pro Light" panose="02040302050405020303" pitchFamily="18" charset="0"/>
              </a:endParaRP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Summer: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Medicine Through Time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663975F-13E3-47D5-BE4E-322A2538013C}"/>
                </a:ext>
              </a:extLst>
            </p:cNvPr>
            <p:cNvSpPr txBox="1"/>
            <p:nvPr/>
          </p:nvSpPr>
          <p:spPr>
            <a:xfrm>
              <a:off x="1310722" y="2602540"/>
              <a:ext cx="2734749" cy="9176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Autumn Term: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The Tudors and the Stuarts</a:t>
              </a:r>
            </a:p>
            <a:p>
              <a:pPr>
                <a:spcBef>
                  <a:spcPts val="338"/>
                </a:spcBef>
              </a:pPr>
              <a:endParaRPr lang="en-GB" sz="788" dirty="0">
                <a:latin typeface="Georgia Pro Light" panose="02040302050405020303" pitchFamily="18" charset="0"/>
              </a:endParaRP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Spring: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The Aztecs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The Columbian Exchange</a:t>
              </a:r>
            </a:p>
            <a:p>
              <a:pPr>
                <a:spcBef>
                  <a:spcPts val="338"/>
                </a:spcBef>
              </a:pPr>
              <a:endParaRPr lang="en-GB" sz="788" dirty="0">
                <a:latin typeface="Georgia Pro Light" panose="02040302050405020303" pitchFamily="18" charset="0"/>
              </a:endParaRP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Summer: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Martin Luthor and the Reformation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The Industrial Revolution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B625E0-60A7-437C-B40C-9CCF1637D173}"/>
                </a:ext>
              </a:extLst>
            </p:cNvPr>
            <p:cNvSpPr txBox="1"/>
            <p:nvPr/>
          </p:nvSpPr>
          <p:spPr>
            <a:xfrm>
              <a:off x="8768662" y="3597665"/>
              <a:ext cx="2744573" cy="9176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Autumn Term: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First World War</a:t>
              </a:r>
            </a:p>
            <a:p>
              <a:pPr algn="r">
                <a:spcBef>
                  <a:spcPts val="338"/>
                </a:spcBef>
              </a:pPr>
              <a:endParaRPr lang="en-GB" sz="788" dirty="0">
                <a:latin typeface="Georgia Pro Light" panose="02040302050405020303" pitchFamily="18" charset="0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Spring: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The Inter-War Period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The Second World War</a:t>
              </a:r>
            </a:p>
            <a:p>
              <a:pPr algn="r">
                <a:spcBef>
                  <a:spcPts val="338"/>
                </a:spcBef>
              </a:pPr>
              <a:endParaRPr lang="en-GB" sz="788" dirty="0">
                <a:latin typeface="Georgia Pro Light" panose="02040302050405020303" pitchFamily="18" charset="0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Summer: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The Vikings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Local History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73B2920-E4C6-446E-B4D2-EA5765D87994}"/>
                </a:ext>
              </a:extLst>
            </p:cNvPr>
            <p:cNvSpPr txBox="1"/>
            <p:nvPr/>
          </p:nvSpPr>
          <p:spPr>
            <a:xfrm>
              <a:off x="7443268" y="5674974"/>
              <a:ext cx="2744573" cy="7296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Autumn Term: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Germany, Democracy and Dictatorship</a:t>
              </a:r>
            </a:p>
            <a:p>
              <a:pPr algn="r">
                <a:spcBef>
                  <a:spcPts val="338"/>
                </a:spcBef>
              </a:pPr>
              <a:endParaRPr lang="en-GB" sz="788" dirty="0">
                <a:latin typeface="Georgia Pro Light" panose="02040302050405020303" pitchFamily="18" charset="0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Spring: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Elizabethan England</a:t>
              </a:r>
            </a:p>
            <a:p>
              <a:pPr algn="r">
                <a:spcBef>
                  <a:spcPts val="338"/>
                </a:spcBef>
              </a:pPr>
              <a:endParaRPr lang="en-GB" sz="788" dirty="0">
                <a:latin typeface="Georgia Pro Light" panose="02040302050405020303" pitchFamily="18" charset="0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Summer: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Exam Preparation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9550858-106E-4CB5-BB03-EC9707A04139}"/>
              </a:ext>
            </a:extLst>
          </p:cNvPr>
          <p:cNvSpPr txBox="1"/>
          <p:nvPr/>
        </p:nvSpPr>
        <p:spPr>
          <a:xfrm>
            <a:off x="-38939" y="493592"/>
            <a:ext cx="6858000" cy="3520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sz="1650" u="sng" dirty="0">
                <a:latin typeface="Georgia"/>
                <a:ea typeface="Cambria"/>
                <a:cs typeface="+mj-cs"/>
              </a:rPr>
              <a:t>History Roadmap</a:t>
            </a:r>
          </a:p>
        </p:txBody>
      </p:sp>
      <p:sp>
        <p:nvSpPr>
          <p:cNvPr id="2" name="Google Shape;1028;p31">
            <a:extLst>
              <a:ext uri="{FF2B5EF4-FFF2-40B4-BE49-F238E27FC236}">
                <a16:creationId xmlns:a16="http://schemas.microsoft.com/office/drawing/2014/main" id="{908C1AC5-7931-4308-E2E0-BAA33CD32A04}"/>
              </a:ext>
            </a:extLst>
          </p:cNvPr>
          <p:cNvSpPr/>
          <p:nvPr/>
        </p:nvSpPr>
        <p:spPr>
          <a:xfrm rot="5400000">
            <a:off x="4318306" y="671402"/>
            <a:ext cx="801815" cy="1942177"/>
          </a:xfrm>
          <a:custGeom>
            <a:avLst/>
            <a:gdLst/>
            <a:ahLst/>
            <a:cxnLst/>
            <a:rect l="l" t="t" r="r" b="b"/>
            <a:pathLst>
              <a:path w="16765" h="35731" extrusionOk="0">
                <a:moveTo>
                  <a:pt x="8370" y="0"/>
                </a:moveTo>
                <a:cubicBezTo>
                  <a:pt x="3739" y="0"/>
                  <a:pt x="0" y="3739"/>
                  <a:pt x="0" y="8394"/>
                </a:cubicBezTo>
                <a:cubicBezTo>
                  <a:pt x="0" y="12907"/>
                  <a:pt x="3501" y="16609"/>
                  <a:pt x="8108" y="16776"/>
                </a:cubicBezTo>
                <a:lnTo>
                  <a:pt x="8108" y="32826"/>
                </a:lnTo>
                <a:cubicBezTo>
                  <a:pt x="7370" y="32969"/>
                  <a:pt x="6930" y="33552"/>
                  <a:pt x="6930" y="34254"/>
                </a:cubicBezTo>
                <a:cubicBezTo>
                  <a:pt x="6930" y="35076"/>
                  <a:pt x="7573" y="35731"/>
                  <a:pt x="8370" y="35731"/>
                </a:cubicBezTo>
                <a:cubicBezTo>
                  <a:pt x="9204" y="35731"/>
                  <a:pt x="9870" y="35076"/>
                  <a:pt x="9870" y="34254"/>
                </a:cubicBezTo>
                <a:cubicBezTo>
                  <a:pt x="9870" y="33552"/>
                  <a:pt x="9299" y="32969"/>
                  <a:pt x="8704" y="32826"/>
                </a:cubicBezTo>
                <a:lnTo>
                  <a:pt x="8704" y="16776"/>
                </a:lnTo>
                <a:cubicBezTo>
                  <a:pt x="13169" y="16609"/>
                  <a:pt x="16764" y="12907"/>
                  <a:pt x="16764" y="8394"/>
                </a:cubicBezTo>
                <a:cubicBezTo>
                  <a:pt x="16764" y="3739"/>
                  <a:pt x="13014" y="0"/>
                  <a:pt x="83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endParaRPr sz="101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1AE951-C7D3-0AE5-A6BC-7593FC90CB6C}"/>
              </a:ext>
            </a:extLst>
          </p:cNvPr>
          <p:cNvSpPr txBox="1"/>
          <p:nvPr/>
        </p:nvSpPr>
        <p:spPr>
          <a:xfrm>
            <a:off x="4830565" y="1490652"/>
            <a:ext cx="802780" cy="23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 Cond" panose="02040506050405020303" pitchFamily="18" charset="0"/>
              </a:rPr>
              <a:t>Year 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505717-AE3C-ADE8-3D03-60391A114BC6}"/>
              </a:ext>
            </a:extLst>
          </p:cNvPr>
          <p:cNvSpPr txBox="1"/>
          <p:nvPr/>
        </p:nvSpPr>
        <p:spPr>
          <a:xfrm>
            <a:off x="4826871" y="1956211"/>
            <a:ext cx="1667899" cy="12393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788" dirty="0">
                <a:latin typeface="Georgia Pro Light" panose="02040302050405020303" pitchFamily="18" charset="0"/>
              </a:rPr>
              <a:t>Autumn Term:</a:t>
            </a:r>
          </a:p>
          <a:p>
            <a:pPr algn="r">
              <a:spcBef>
                <a:spcPts val="338"/>
              </a:spcBef>
            </a:pPr>
            <a:r>
              <a:rPr lang="en-GB" sz="788" dirty="0">
                <a:latin typeface="Georgia Pro Light" panose="02040302050405020303" pitchFamily="18" charset="0"/>
              </a:rPr>
              <a:t>The Norman Conquest</a:t>
            </a:r>
          </a:p>
          <a:p>
            <a:pPr algn="r">
              <a:spcBef>
                <a:spcPts val="338"/>
              </a:spcBef>
            </a:pPr>
            <a:endParaRPr lang="en-GB" sz="788" dirty="0">
              <a:latin typeface="Georgia Pro Light" panose="02040302050405020303" pitchFamily="18" charset="0"/>
            </a:endParaRPr>
          </a:p>
          <a:p>
            <a:pPr algn="r">
              <a:spcBef>
                <a:spcPts val="338"/>
              </a:spcBef>
            </a:pPr>
            <a:r>
              <a:rPr lang="en-GB" sz="788" dirty="0">
                <a:latin typeface="Georgia Pro Light" panose="02040302050405020303" pitchFamily="18" charset="0"/>
              </a:rPr>
              <a:t>Spring:</a:t>
            </a:r>
          </a:p>
          <a:p>
            <a:pPr algn="r">
              <a:spcBef>
                <a:spcPts val="338"/>
              </a:spcBef>
            </a:pPr>
            <a:r>
              <a:rPr lang="en-GB" sz="788" dirty="0">
                <a:latin typeface="Georgia Pro Light" panose="02040302050405020303" pitchFamily="18" charset="0"/>
              </a:rPr>
              <a:t>Life in Medieval England</a:t>
            </a:r>
          </a:p>
          <a:p>
            <a:pPr algn="r">
              <a:spcBef>
                <a:spcPts val="338"/>
              </a:spcBef>
            </a:pPr>
            <a:endParaRPr lang="en-GB" sz="788" dirty="0">
              <a:latin typeface="Georgia Pro Light" panose="02040302050405020303" pitchFamily="18" charset="0"/>
            </a:endParaRPr>
          </a:p>
          <a:p>
            <a:pPr algn="r">
              <a:spcBef>
                <a:spcPts val="338"/>
              </a:spcBef>
            </a:pPr>
            <a:r>
              <a:rPr lang="en-GB" sz="788" dirty="0">
                <a:latin typeface="Georgia Pro Light" panose="02040302050405020303" pitchFamily="18" charset="0"/>
              </a:rPr>
              <a:t>Summer:</a:t>
            </a:r>
          </a:p>
          <a:p>
            <a:pPr algn="r">
              <a:spcBef>
                <a:spcPts val="338"/>
              </a:spcBef>
            </a:pPr>
            <a:r>
              <a:rPr lang="en-GB" sz="788" dirty="0">
                <a:latin typeface="Georgia Pro Light" panose="02040302050405020303" pitchFamily="18" charset="0"/>
              </a:rPr>
              <a:t>Knights and Crusades.</a:t>
            </a:r>
            <a:endParaRPr lang="en-US" sz="788" dirty="0">
              <a:latin typeface="Georgia Pro Light" panose="020403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91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88fb-1c09-49a1-8a6e-cf936e2236c0" xsi:nil="true"/>
    <lcf76f155ced4ddcb4097134ff3c332f xmlns="74f9933a-e502-49b6-a5cf-6e47a2efdf3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AFE1263F99A49BC3152E65A50CC02" ma:contentTypeVersion="18" ma:contentTypeDescription="Create a new document." ma:contentTypeScope="" ma:versionID="36568d13a6d3b318f7509bd0bebae630">
  <xsd:schema xmlns:xsd="http://www.w3.org/2001/XMLSchema" xmlns:xs="http://www.w3.org/2001/XMLSchema" xmlns:p="http://schemas.microsoft.com/office/2006/metadata/properties" xmlns:ns2="74f9933a-e502-49b6-a5cf-6e47a2efdf3f" xmlns:ns3="2acd88fb-1c09-49a1-8a6e-cf936e2236c0" targetNamespace="http://schemas.microsoft.com/office/2006/metadata/properties" ma:root="true" ma:fieldsID="4cdae1416cb5ccdc054892fe5850010b" ns2:_="" ns3:_="">
    <xsd:import namespace="74f9933a-e502-49b6-a5cf-6e47a2efdf3f"/>
    <xsd:import namespace="2acd88fb-1c09-49a1-8a6e-cf936e223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9933a-e502-49b6-a5cf-6e47a2efd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a89899-66c5-46c5-b092-df1a1ba87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88fb-1c09-49a1-8a6e-cf936e223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d6b3c5-461a-4426-b580-3b030bc62487}" ma:internalName="TaxCatchAll" ma:showField="CatchAllData" ma:web="2acd88fb-1c09-49a1-8a6e-cf936e223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1152AA-DA37-4491-AA67-0D500EA6BA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2D1D17-D5DE-4C42-855B-ECA4FFB78DAD}">
  <ds:schemaRefs>
    <ds:schemaRef ds:uri="http://schemas.microsoft.com/office/2006/metadata/properties"/>
    <ds:schemaRef ds:uri="e95d8e07-e91a-4d7d-88b2-edb154576ed2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ef25fc15-6e21-4e39-94f7-f842141c9028"/>
    <ds:schemaRef ds:uri="2acd88fb-1c09-49a1-8a6e-cf936e2236c0"/>
    <ds:schemaRef ds:uri="74f9933a-e502-49b6-a5cf-6e47a2efdf3f"/>
  </ds:schemaRefs>
</ds:datastoreItem>
</file>

<file path=customXml/itemProps3.xml><?xml version="1.0" encoding="utf-8"?>
<ds:datastoreItem xmlns:ds="http://schemas.openxmlformats.org/officeDocument/2006/customXml" ds:itemID="{72AEAFF7-C035-411D-971B-A23A631246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f9933a-e502-49b6-a5cf-6e47a2efdf3f"/>
    <ds:schemaRef ds:uri="2acd88fb-1c09-49a1-8a6e-cf936e2236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169</TotalTime>
  <Words>113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Georgia Pro Cond</vt:lpstr>
      <vt:lpstr>Georgia Pro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lastModifiedBy>Chris Howard</cp:lastModifiedBy>
  <cp:revision>5</cp:revision>
  <dcterms:created xsi:type="dcterms:W3CDTF">2021-10-19T10:35:06Z</dcterms:created>
  <dcterms:modified xsi:type="dcterms:W3CDTF">2024-03-13T14:46:50Z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0x010100554AFE1263F99A49BC3152E65A50CC02</vt:lpwstr>
  </property>
  <property fmtid="{D5CDD505-2E9C-101B-9397-08002B2CF9AE}" pid="3" name="MediaServiceImageTags">
    <vt:lpwstr/>
  </property>
</Properties>
</file>