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16DC6-9D11-4EBC-BF55-7401BE826DE9}" v="3" dt="2024-02-28T11:48:41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8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6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2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6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3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704970" y="1308847"/>
            <a:ext cx="6002489" cy="9624972"/>
            <a:chOff x="1862865" y="878774"/>
            <a:chExt cx="9489945" cy="6394030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6278" y="4739773"/>
              <a:ext cx="1299152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r>
                <a:rPr lang="en-GB" sz="1013" dirty="0"/>
                <a:t> </a:t>
              </a:r>
              <a:endParaRPr sz="1013" dirty="0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>
              <a:off x="6545147" y="1576416"/>
              <a:ext cx="1160564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730925" y="4933158"/>
              <a:ext cx="1544703" cy="15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7-11 years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3583210" y="2969437"/>
              <a:ext cx="818766" cy="410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6716045" y="1787295"/>
              <a:ext cx="818766" cy="245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11-14 years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8550488" y="3254708"/>
              <a:ext cx="2734749" cy="4794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b="1" dirty="0">
                  <a:latin typeface="Georgia" panose="02040502050405020303" pitchFamily="18" charset="0"/>
                </a:rPr>
                <a:t>11-14 years</a:t>
              </a:r>
            </a:p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When choosing food and drinks, current healthy eating guidelines </a:t>
              </a:r>
            </a:p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Should be followed </a:t>
              </a:r>
            </a:p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7"/>
              <a:ext cx="2734749" cy="2416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Include a variety of different activities in everyday living , supporting physical, social and mental wellbeing.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1862865" y="2590962"/>
              <a:ext cx="2744573" cy="186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.Health implications of a poor diet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Managing reactions to food through diet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2876670" y="6763951"/>
              <a:ext cx="2744573" cy="5088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338"/>
                </a:spcBef>
              </a:pPr>
              <a:r>
                <a:rPr lang="en-US" sz="788" b="1" dirty="0">
                  <a:latin typeface="Georgia" panose="02040502050405020303" pitchFamily="18" charset="0"/>
                </a:rPr>
                <a:t>7-11 years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People around the world choose and combine different foods to make meals and snacks. The total amount and range of  food and drinks consumed is called the diet..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7E2494-B1F7-45CE-97B9-9CAB9050034D}"/>
              </a:ext>
            </a:extLst>
          </p:cNvPr>
          <p:cNvGrpSpPr/>
          <p:nvPr/>
        </p:nvGrpSpPr>
        <p:grpSpPr>
          <a:xfrm>
            <a:off x="1" y="4167188"/>
            <a:ext cx="298608" cy="298851"/>
            <a:chOff x="0" y="0"/>
            <a:chExt cx="571079" cy="48756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09E91B-8ED2-40B5-B100-8586436C96A2}"/>
                </a:ext>
              </a:extLst>
            </p:cNvPr>
            <p:cNvSpPr/>
            <p:nvPr/>
          </p:nvSpPr>
          <p:spPr>
            <a:xfrm>
              <a:off x="0" y="0"/>
              <a:ext cx="429491" cy="37407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936DE5E-BDC9-4D43-93E4-109B4075AFDD}"/>
                </a:ext>
              </a:extLst>
            </p:cNvPr>
            <p:cNvSpPr/>
            <p:nvPr/>
          </p:nvSpPr>
          <p:spPr>
            <a:xfrm flipV="1">
              <a:off x="287902" y="240923"/>
              <a:ext cx="283177" cy="2466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68E909-964D-61B8-22DE-0E3CFBBEAC71}"/>
              </a:ext>
            </a:extLst>
          </p:cNvPr>
          <p:cNvSpPr txBox="1"/>
          <p:nvPr/>
        </p:nvSpPr>
        <p:spPr>
          <a:xfrm>
            <a:off x="1950758" y="550662"/>
            <a:ext cx="287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KS3 Healthy Eating Roadmap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851BA8-257F-DAE7-CFCF-172181D6A514}"/>
              </a:ext>
            </a:extLst>
          </p:cNvPr>
          <p:cNvSpPr txBox="1"/>
          <p:nvPr/>
        </p:nvSpPr>
        <p:spPr>
          <a:xfrm>
            <a:off x="968169" y="9312600"/>
            <a:ext cx="1737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A healthy diet is made from a variety of different food and drinks, as depicted in the Eatwell Guide.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4E1B52-C497-412A-E1BA-E830E3D09008}"/>
              </a:ext>
            </a:extLst>
          </p:cNvPr>
          <p:cNvSpPr txBox="1"/>
          <p:nvPr/>
        </p:nvSpPr>
        <p:spPr>
          <a:xfrm>
            <a:off x="4569036" y="9115498"/>
            <a:ext cx="1659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A variety of food is needed in the diet because different food contains different substances that are needed for health.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These are nutrients, water and fibre.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6A3C69-4F84-D7AA-BCDF-C368CB8CFB68}"/>
              </a:ext>
            </a:extLst>
          </p:cNvPr>
          <p:cNvSpPr txBox="1"/>
          <p:nvPr/>
        </p:nvSpPr>
        <p:spPr>
          <a:xfrm>
            <a:off x="450438" y="7119548"/>
            <a:ext cx="1935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A variety of food is needed in the diet because different food contains different substances that are needed for health. These are nutrients, water and fibre.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F42FE8-CA52-5333-0F32-950D4D01884C}"/>
              </a:ext>
            </a:extLst>
          </p:cNvPr>
          <p:cNvSpPr txBox="1"/>
          <p:nvPr/>
        </p:nvSpPr>
        <p:spPr>
          <a:xfrm>
            <a:off x="5129376" y="7701486"/>
            <a:ext cx="1735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The nutrients provided by the diet are released through the process of digestion.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B312DA-E71F-1F4F-9091-D4326AD4F14E}"/>
              </a:ext>
            </a:extLst>
          </p:cNvPr>
          <p:cNvSpPr txBox="1"/>
          <p:nvPr/>
        </p:nvSpPr>
        <p:spPr>
          <a:xfrm>
            <a:off x="508642" y="8494578"/>
            <a:ext cx="1363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Being active is important for health, making the body fitter and stronger.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2A562A-33D5-1891-DED3-C3E31FF4C034}"/>
              </a:ext>
            </a:extLst>
          </p:cNvPr>
          <p:cNvSpPr txBox="1"/>
          <p:nvPr/>
        </p:nvSpPr>
        <p:spPr>
          <a:xfrm>
            <a:off x="5037784" y="3471343"/>
            <a:ext cx="157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Nutrients and energy and the importance of functions in the body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AD482-9387-F891-1FFF-A733B6DE2439}"/>
              </a:ext>
            </a:extLst>
          </p:cNvPr>
          <p:cNvSpPr txBox="1"/>
          <p:nvPr/>
        </p:nvSpPr>
        <p:spPr>
          <a:xfrm>
            <a:off x="305333" y="2428036"/>
            <a:ext cx="24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Nutrition and allergy information on food labels help us to make informed food and drink choices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B4840-FFB5-AD09-0ECC-6AC112B43D47}"/>
              </a:ext>
            </a:extLst>
          </p:cNvPr>
          <p:cNvSpPr txBox="1"/>
          <p:nvPr/>
        </p:nvSpPr>
        <p:spPr>
          <a:xfrm>
            <a:off x="626533" y="1602187"/>
            <a:ext cx="2118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Digestion involves different parts of the body, each having an important role.</a:t>
            </a: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2B483D-8C89-4FB2-859D-84A1FDA8D4D1}"/>
</file>

<file path=customXml/itemProps2.xml><?xml version="1.0" encoding="utf-8"?>
<ds:datastoreItem xmlns:ds="http://schemas.openxmlformats.org/officeDocument/2006/customXml" ds:itemID="{C2D900E2-AE33-4C16-842B-45F15DAFE9CA}"/>
</file>

<file path=customXml/itemProps3.xml><?xml version="1.0" encoding="utf-8"?>
<ds:datastoreItem xmlns:ds="http://schemas.openxmlformats.org/officeDocument/2006/customXml" ds:itemID="{CB74D586-C53B-469B-9C20-108B99F97EED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</TotalTime>
  <Words>236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Lindsey Clarke</cp:lastModifiedBy>
  <cp:revision>4</cp:revision>
  <dcterms:created xsi:type="dcterms:W3CDTF">2021-10-19T10:35:06Z</dcterms:created>
  <dcterms:modified xsi:type="dcterms:W3CDTF">2024-03-12T12:01:32Z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</Properties>
</file>