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E01EB-49F4-4ECB-850E-1A97ED8B1044}" v="4" dt="2024-02-29T15:24:20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90" d="100"/>
          <a:sy n="90" d="100"/>
        </p:scale>
        <p:origin x="1228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Howard" userId="55f36586-6d9c-419f-acd0-439141393fac" providerId="ADAL" clId="{9C2E01EB-49F4-4ECB-850E-1A97ED8B1044}"/>
    <pc:docChg chg="custSel modSld">
      <pc:chgData name="Chris Howard" userId="55f36586-6d9c-419f-acd0-439141393fac" providerId="ADAL" clId="{9C2E01EB-49F4-4ECB-850E-1A97ED8B1044}" dt="2024-03-01T13:49:26.922" v="516" actId="20577"/>
      <pc:docMkLst>
        <pc:docMk/>
      </pc:docMkLst>
      <pc:sldChg chg="delSp modSp mod">
        <pc:chgData name="Chris Howard" userId="55f36586-6d9c-419f-acd0-439141393fac" providerId="ADAL" clId="{9C2E01EB-49F4-4ECB-850E-1A97ED8B1044}" dt="2024-03-01T13:49:26.922" v="516" actId="20577"/>
        <pc:sldMkLst>
          <pc:docMk/>
          <pc:sldMk cId="2164912798" sldId="256"/>
        </pc:sldMkLst>
        <pc:spChg chg="mod">
          <ac:chgData name="Chris Howard" userId="55f36586-6d9c-419f-acd0-439141393fac" providerId="ADAL" clId="{9C2E01EB-49F4-4ECB-850E-1A97ED8B1044}" dt="2024-03-01T13:46:32.750" v="401" actId="313"/>
          <ac:spMkLst>
            <pc:docMk/>
            <pc:sldMk cId="2164912798" sldId="256"/>
            <ac:spMk id="15" creationId="{561E5356-2DDC-4EF9-B526-6BBCAC811C5E}"/>
          </ac:spMkLst>
        </pc:spChg>
        <pc:spChg chg="mod">
          <ac:chgData name="Chris Howard" userId="55f36586-6d9c-419f-acd0-439141393fac" providerId="ADAL" clId="{9C2E01EB-49F4-4ECB-850E-1A97ED8B1044}" dt="2024-03-01T13:44:51.291" v="203" actId="20577"/>
          <ac:spMkLst>
            <pc:docMk/>
            <pc:sldMk cId="2164912798" sldId="256"/>
            <ac:spMk id="16" creationId="{F663975F-13E3-47D5-BE4E-322A2538013C}"/>
          </ac:spMkLst>
        </pc:spChg>
        <pc:spChg chg="mod">
          <ac:chgData name="Chris Howard" userId="55f36586-6d9c-419f-acd0-439141393fac" providerId="ADAL" clId="{9C2E01EB-49F4-4ECB-850E-1A97ED8B1044}" dt="2024-03-01T13:45:37.827" v="298" actId="20577"/>
          <ac:spMkLst>
            <pc:docMk/>
            <pc:sldMk cId="2164912798" sldId="256"/>
            <ac:spMk id="17" creationId="{4EB625E0-60A7-437C-B40C-9CCF1637D173}"/>
          </ac:spMkLst>
        </pc:spChg>
        <pc:spChg chg="mod">
          <ac:chgData name="Chris Howard" userId="55f36586-6d9c-419f-acd0-439141393fac" providerId="ADAL" clId="{9C2E01EB-49F4-4ECB-850E-1A97ED8B1044}" dt="2024-03-01T13:49:26.922" v="516" actId="20577"/>
          <ac:spMkLst>
            <pc:docMk/>
            <pc:sldMk cId="2164912798" sldId="256"/>
            <ac:spMk id="18" creationId="{073B2920-E4C6-446E-B4D2-EA5765D87994}"/>
          </ac:spMkLst>
        </pc:spChg>
        <pc:spChg chg="mod">
          <ac:chgData name="Chris Howard" userId="55f36586-6d9c-419f-acd0-439141393fac" providerId="ADAL" clId="{9C2E01EB-49F4-4ECB-850E-1A97ED8B1044}" dt="2024-02-29T15:24:34.738" v="8" actId="20577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Chris Howard" userId="55f36586-6d9c-419f-acd0-439141393fac" providerId="ADAL" clId="{9C2E01EB-49F4-4ECB-850E-1A97ED8B1044}" dt="2024-03-01T13:42:51.304" v="101" actId="20577"/>
          <ac:spMkLst>
            <pc:docMk/>
            <pc:sldMk cId="2164912798" sldId="256"/>
            <ac:spMk id="24" creationId="{1F505717-AE3C-ADE8-3D03-60391A114BC6}"/>
          </ac:spMkLst>
        </pc:spChg>
        <pc:grpChg chg="del">
          <ac:chgData name="Chris Howard" userId="55f36586-6d9c-419f-acd0-439141393fac" providerId="ADAL" clId="{9C2E01EB-49F4-4ECB-850E-1A97ED8B1044}" dt="2024-03-01T13:43:24.728" v="103" actId="478"/>
          <ac:grpSpMkLst>
            <pc:docMk/>
            <pc:sldMk cId="2164912798" sldId="256"/>
            <ac:grpSpMk id="21" creationId="{9B7E2494-B1F7-45CE-97B9-9CAB9050034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224574" y="1235420"/>
            <a:ext cx="6352942" cy="10156371"/>
            <a:chOff x="940311" y="897224"/>
            <a:chExt cx="10453939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940311" y="4700819"/>
              <a:ext cx="2734749" cy="917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Physical Landscapes in the UK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Natural Hazards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Living World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Fieldwork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Geographical Skills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1310722" y="2602540"/>
              <a:ext cx="2734749" cy="1011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Rivers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Population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Coasts 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Tectonics</a:t>
              </a:r>
            </a:p>
            <a:p>
              <a:pPr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Issues of Urbanization</a:t>
              </a:r>
            </a:p>
            <a:p>
              <a:pPr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Geography of Africa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8649677" y="3688117"/>
              <a:ext cx="2744573" cy="10117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Ecosystems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Climate Change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Life in an emerging Country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Glaciation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Energy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Geography of Russia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7443268" y="5674974"/>
              <a:ext cx="2744573" cy="917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Autumn Term: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Urban Issues and Challenges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The Changing Economic Movement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Spring: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Resource Management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Issue Evaluation</a:t>
              </a:r>
            </a:p>
            <a:p>
              <a:pPr algn="r">
                <a:spcBef>
                  <a:spcPts val="338"/>
                </a:spcBef>
              </a:pPr>
              <a:endParaRPr lang="en-GB" sz="788" dirty="0">
                <a:latin typeface="Georgia Pro Light" panose="02040302050405020303" pitchFamily="18" charset="0"/>
              </a:endParaRP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Summer:</a:t>
              </a:r>
            </a:p>
            <a:p>
              <a:pPr algn="r">
                <a:spcBef>
                  <a:spcPts val="338"/>
                </a:spcBef>
              </a:pPr>
              <a:r>
                <a:rPr lang="en-GB" sz="788" dirty="0">
                  <a:latin typeface="Georgia Pro Light" panose="02040302050405020303" pitchFamily="18" charset="0"/>
                </a:rPr>
                <a:t>Exam </a:t>
              </a:r>
              <a:r>
                <a:rPr lang="en-GB" sz="788" dirty="0" err="1">
                  <a:latin typeface="Georgia Pro Light" panose="02040302050405020303" pitchFamily="18" charset="0"/>
                </a:rPr>
                <a:t>Preperation</a:t>
              </a:r>
              <a:endParaRPr lang="en-GB" sz="788" dirty="0">
                <a:latin typeface="Georgia Pro Light" panose="02040302050405020303" pitchFamily="18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latin typeface="Georgia"/>
                <a:ea typeface="Cambria"/>
                <a:cs typeface="+mj-cs"/>
              </a:rPr>
              <a:t>Geography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 Cond" panose="02040506050405020303" pitchFamily="18" charset="0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17184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Autumn Term: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Map Skills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Geology</a:t>
            </a:r>
          </a:p>
          <a:p>
            <a:pPr algn="r">
              <a:spcBef>
                <a:spcPts val="338"/>
              </a:spcBef>
            </a:pPr>
            <a:endParaRPr lang="en-GB" sz="788" dirty="0">
              <a:latin typeface="Georgia Pro Light" panose="02040302050405020303" pitchFamily="18" charset="0"/>
            </a:endParaRP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Development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Weather and Climate</a:t>
            </a:r>
          </a:p>
          <a:p>
            <a:pPr algn="r">
              <a:spcBef>
                <a:spcPts val="338"/>
              </a:spcBef>
            </a:pPr>
            <a:endParaRPr lang="en-GB" sz="788" dirty="0">
              <a:latin typeface="Georgia Pro Light" panose="02040302050405020303" pitchFamily="18" charset="0"/>
            </a:endParaRP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World of Work</a:t>
            </a:r>
          </a:p>
          <a:p>
            <a:pPr algn="r">
              <a:spcBef>
                <a:spcPts val="338"/>
              </a:spcBef>
            </a:pPr>
            <a:r>
              <a:rPr lang="en-GB" sz="788" dirty="0">
                <a:latin typeface="Georgia Pro Light" panose="02040302050405020303" pitchFamily="18" charset="0"/>
              </a:rPr>
              <a:t>Geography of the Middle East.</a:t>
            </a:r>
            <a:endParaRPr lang="en-US" sz="788" dirty="0">
              <a:latin typeface="Georgia Pro Light" panose="020403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EAFF7-C035-411D-971B-A23A63124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2D1D17-D5DE-4C42-855B-ECA4FFB78DAD}">
  <ds:schemaRefs>
    <ds:schemaRef ds:uri="http://schemas.microsoft.com/office/2006/metadata/properties"/>
    <ds:schemaRef ds:uri="e95d8e07-e91a-4d7d-88b2-edb154576ed2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f25fc15-6e21-4e39-94f7-f842141c9028"/>
    <ds:schemaRef ds:uri="2acd88fb-1c09-49a1-8a6e-cf936e2236c0"/>
    <ds:schemaRef ds:uri="74f9933a-e502-49b6-a5cf-6e47a2efdf3f"/>
  </ds:schemaRefs>
</ds:datastoreItem>
</file>

<file path=customXml/itemProps3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113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Chris Howard</cp:lastModifiedBy>
  <cp:revision>4</cp:revision>
  <dcterms:created xsi:type="dcterms:W3CDTF">2021-10-19T10:35:06Z</dcterms:created>
  <dcterms:modified xsi:type="dcterms:W3CDTF">2024-03-01T13:49:32Z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