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54210-9079-59D9-CAE4-BFD7F6C46330}" v="2" dt="2024-03-12T10:18:10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na Hawes" userId="S::georgina.hawes@ladybyronschool.co.uk::0087daf8-6b21-4963-bcab-978202e23ef0" providerId="AD" clId="Web-{CB4144D2-542C-9878-0B21-2F7B97C61CFF}"/>
    <pc:docChg chg="modSld">
      <pc:chgData name="Georgina Hawes" userId="S::georgina.hawes@ladybyronschool.co.uk::0087daf8-6b21-4963-bcab-978202e23ef0" providerId="AD" clId="Web-{CB4144D2-542C-9878-0B21-2F7B97C61CFF}" dt="2024-02-27T10:42:55.803" v="9" actId="1076"/>
      <pc:docMkLst>
        <pc:docMk/>
      </pc:docMkLst>
      <pc:sldChg chg="modSp">
        <pc:chgData name="Georgina Hawes" userId="S::georgina.hawes@ladybyronschool.co.uk::0087daf8-6b21-4963-bcab-978202e23ef0" providerId="AD" clId="Web-{CB4144D2-542C-9878-0B21-2F7B97C61CFF}" dt="2024-02-27T10:42:55.803" v="9" actId="1076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CB4144D2-542C-9878-0B21-2F7B97C61CFF}" dt="2024-02-27T10:42:41.974" v="6" actId="20577"/>
          <ac:spMkLst>
            <pc:docMk/>
            <pc:sldMk cId="2164912798" sldId="256"/>
            <ac:spMk id="24" creationId="{1F505717-AE3C-ADE8-3D03-60391A114BC6}"/>
          </ac:spMkLst>
        </pc:spChg>
        <pc:picChg chg="mod">
          <ac:chgData name="Georgina Hawes" userId="S::georgina.hawes@ladybyronschool.co.uk::0087daf8-6b21-4963-bcab-978202e23ef0" providerId="AD" clId="Web-{CB4144D2-542C-9878-0B21-2F7B97C61CFF}" dt="2024-02-27T10:42:55.803" v="9" actId="1076"/>
          <ac:picMkLst>
            <pc:docMk/>
            <pc:sldMk cId="2164912798" sldId="256"/>
            <ac:picMk id="21" creationId="{773BA718-3FB0-0EAC-A6E5-98EDAEDC054C}"/>
          </ac:picMkLst>
        </pc:picChg>
        <pc:picChg chg="mod">
          <ac:chgData name="Georgina Hawes" userId="S::georgina.hawes@ladybyronschool.co.uk::0087daf8-6b21-4963-bcab-978202e23ef0" providerId="AD" clId="Web-{CB4144D2-542C-9878-0B21-2F7B97C61CFF}" dt="2024-02-27T10:42:49.803" v="7" actId="1076"/>
          <ac:picMkLst>
            <pc:docMk/>
            <pc:sldMk cId="2164912798" sldId="256"/>
            <ac:picMk id="28" creationId="{C39DD9AD-2406-1B76-2B71-C96790A59A4F}"/>
          </ac:picMkLst>
        </pc:picChg>
      </pc:sldChg>
    </pc:docChg>
  </pc:docChgLst>
  <pc:docChgLst>
    <pc:chgData name="Georgina Hawes" userId="S::georgina.hawes@ladybyronschool.co.uk::0087daf8-6b21-4963-bcab-978202e23ef0" providerId="AD" clId="Web-{0984D15A-1AC2-03FA-AD40-52BF8F46608B}"/>
    <pc:docChg chg="modSld">
      <pc:chgData name="Georgina Hawes" userId="S::georgina.hawes@ladybyronschool.co.uk::0087daf8-6b21-4963-bcab-978202e23ef0" providerId="AD" clId="Web-{0984D15A-1AC2-03FA-AD40-52BF8F46608B}" dt="2024-02-27T10:40:33.533" v="553" actId="1076"/>
      <pc:docMkLst>
        <pc:docMk/>
      </pc:docMkLst>
      <pc:sldChg chg="addSp delSp modSp">
        <pc:chgData name="Georgina Hawes" userId="S::georgina.hawes@ladybyronschool.co.uk::0087daf8-6b21-4963-bcab-978202e23ef0" providerId="AD" clId="Web-{0984D15A-1AC2-03FA-AD40-52BF8F46608B}" dt="2024-02-27T10:40:33.533" v="553" actId="1076"/>
        <pc:sldMkLst>
          <pc:docMk/>
          <pc:sldMk cId="2164912798" sldId="256"/>
        </pc:sldMkLst>
        <pc:spChg chg="mod">
          <ac:chgData name="Georgina Hawes" userId="S::georgina.hawes@ladybyronschool.co.uk::0087daf8-6b21-4963-bcab-978202e23ef0" providerId="AD" clId="Web-{0984D15A-1AC2-03FA-AD40-52BF8F46608B}" dt="2024-02-27T10:31:35.702" v="441"/>
          <ac:spMkLst>
            <pc:docMk/>
            <pc:sldMk cId="2164912798" sldId="256"/>
            <ac:spMk id="2" creationId="{908C1AC5-7931-4308-E2E0-BAA33CD32A04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42"/>
          <ac:spMkLst>
            <pc:docMk/>
            <pc:sldMk cId="2164912798" sldId="256"/>
            <ac:spMk id="3" creationId="{001AE951-C7D3-0AE5-A6BC-7593FC90CB6C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26"/>
          <ac:spMkLst>
            <pc:docMk/>
            <pc:sldMk cId="2164912798" sldId="256"/>
            <ac:spMk id="5" creationId="{053FB509-4C1A-4AA2-8205-1887EE13AD19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27"/>
          <ac:spMkLst>
            <pc:docMk/>
            <pc:sldMk cId="2164912798" sldId="256"/>
            <ac:spMk id="6" creationId="{203F47E9-CAA3-4DE8-91E9-AB4D3DCAE8DE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28"/>
          <ac:spMkLst>
            <pc:docMk/>
            <pc:sldMk cId="2164912798" sldId="256"/>
            <ac:spMk id="7" creationId="{48153250-523D-4A96-ADFD-F22E8A8582BA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29"/>
          <ac:spMkLst>
            <pc:docMk/>
            <pc:sldMk cId="2164912798" sldId="256"/>
            <ac:spMk id="8" creationId="{E8AD51E4-9AEF-412E-950A-2E67B92DD7CC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0"/>
          <ac:spMkLst>
            <pc:docMk/>
            <pc:sldMk cId="2164912798" sldId="256"/>
            <ac:spMk id="9" creationId="{FF2F6E7D-6653-4269-9BE1-CDE9827BD8C3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1"/>
          <ac:spMkLst>
            <pc:docMk/>
            <pc:sldMk cId="2164912798" sldId="256"/>
            <ac:spMk id="10" creationId="{33D7B5D1-81BF-4A69-922F-3574E88A2DC7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2"/>
          <ac:spMkLst>
            <pc:docMk/>
            <pc:sldMk cId="2164912798" sldId="256"/>
            <ac:spMk id="11" creationId="{831CAA8C-AF71-49BC-ACFC-F0A3CDFF6C2E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3"/>
          <ac:spMkLst>
            <pc:docMk/>
            <pc:sldMk cId="2164912798" sldId="256"/>
            <ac:spMk id="12" creationId="{A47DCA67-52C2-4197-BEF5-D5336173E1DE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4"/>
          <ac:spMkLst>
            <pc:docMk/>
            <pc:sldMk cId="2164912798" sldId="256"/>
            <ac:spMk id="13" creationId="{D06EE352-F93D-414C-AF05-48845CB5F1A6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686" v="435"/>
          <ac:spMkLst>
            <pc:docMk/>
            <pc:sldMk cId="2164912798" sldId="256"/>
            <ac:spMk id="14" creationId="{F1B4C7EC-0445-4F6A-BCFC-576BF96DC786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54.405" v="447" actId="14100"/>
          <ac:spMkLst>
            <pc:docMk/>
            <pc:sldMk cId="2164912798" sldId="256"/>
            <ac:spMk id="15" creationId="{561E5356-2DDC-4EF9-B526-6BBCAC811C5E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37"/>
          <ac:spMkLst>
            <pc:docMk/>
            <pc:sldMk cId="2164912798" sldId="256"/>
            <ac:spMk id="16" creationId="{F663975F-13E3-47D5-BE4E-322A2538013C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38"/>
          <ac:spMkLst>
            <pc:docMk/>
            <pc:sldMk cId="2164912798" sldId="256"/>
            <ac:spMk id="17" creationId="{4EB625E0-60A7-437C-B40C-9CCF1637D173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39"/>
          <ac:spMkLst>
            <pc:docMk/>
            <pc:sldMk cId="2164912798" sldId="256"/>
            <ac:spMk id="18" creationId="{073B2920-E4C6-446E-B4D2-EA5765D87994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40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Georgina Hawes" userId="S::georgina.hawes@ladybyronschool.co.uk::0087daf8-6b21-4963-bcab-978202e23ef0" providerId="AD" clId="Web-{0984D15A-1AC2-03FA-AD40-52BF8F46608B}" dt="2024-02-27T10:31:35.702" v="443"/>
          <ac:spMkLst>
            <pc:docMk/>
            <pc:sldMk cId="2164912798" sldId="256"/>
            <ac:spMk id="24" creationId="{1F505717-AE3C-ADE8-3D03-60391A114BC6}"/>
          </ac:spMkLst>
        </pc:spChg>
        <pc:spChg chg="add mod">
          <ac:chgData name="Georgina Hawes" userId="S::georgina.hawes@ladybyronschool.co.uk::0087daf8-6b21-4963-bcab-978202e23ef0" providerId="AD" clId="Web-{0984D15A-1AC2-03FA-AD40-52BF8F46608B}" dt="2024-02-27T10:39:47.125" v="551" actId="20577"/>
          <ac:spMkLst>
            <pc:docMk/>
            <pc:sldMk cId="2164912798" sldId="256"/>
            <ac:spMk id="29" creationId="{10F0AD1A-18F6-A24B-E90C-67E43D0F1BAD}"/>
          </ac:spMkLst>
        </pc:spChg>
        <pc:spChg chg="add mod">
          <ac:chgData name="Georgina Hawes" userId="S::georgina.hawes@ladybyronschool.co.uk::0087daf8-6b21-4963-bcab-978202e23ef0" providerId="AD" clId="Web-{0984D15A-1AC2-03FA-AD40-52BF8F46608B}" dt="2024-02-27T10:30:57.794" v="425"/>
          <ac:spMkLst>
            <pc:docMk/>
            <pc:sldMk cId="2164912798" sldId="256"/>
            <ac:spMk id="36" creationId="{A0D9AF21-CDF4-D06C-019E-6684D53F7B90}"/>
          </ac:spMkLst>
        </pc:spChg>
        <pc:spChg chg="add mod">
          <ac:chgData name="Georgina Hawes" userId="S::georgina.hawes@ladybyronschool.co.uk::0087daf8-6b21-4963-bcab-978202e23ef0" providerId="AD" clId="Web-{0984D15A-1AC2-03FA-AD40-52BF8F46608B}" dt="2024-02-27T10:30:42.559" v="424" actId="1076"/>
          <ac:spMkLst>
            <pc:docMk/>
            <pc:sldMk cId="2164912798" sldId="256"/>
            <ac:spMk id="38" creationId="{E17B11E8-A759-AC51-448D-C1FDBB3291BB}"/>
          </ac:spMkLst>
        </pc:spChg>
        <pc:spChg chg="add del">
          <ac:chgData name="Georgina Hawes" userId="S::georgina.hawes@ladybyronschool.co.uk::0087daf8-6b21-4963-bcab-978202e23ef0" providerId="AD" clId="Web-{0984D15A-1AC2-03FA-AD40-52BF8F46608B}" dt="2024-02-27T10:32:17.141" v="453"/>
          <ac:spMkLst>
            <pc:docMk/>
            <pc:sldMk cId="2164912798" sldId="256"/>
            <ac:spMk id="40" creationId="{606250F3-B7D1-A760-1F65-5C3A4787ADA6}"/>
          </ac:spMkLst>
        </pc:spChg>
        <pc:spChg chg="add del">
          <ac:chgData name="Georgina Hawes" userId="S::georgina.hawes@ladybyronschool.co.uk::0087daf8-6b21-4963-bcab-978202e23ef0" providerId="AD" clId="Web-{0984D15A-1AC2-03FA-AD40-52BF8F46608B}" dt="2024-02-27T10:32:17.141" v="452"/>
          <ac:spMkLst>
            <pc:docMk/>
            <pc:sldMk cId="2164912798" sldId="256"/>
            <ac:spMk id="42" creationId="{6B952E32-3AB1-7ED9-BA5F-A2D88B80118D}"/>
          </ac:spMkLst>
        </pc:spChg>
        <pc:spChg chg="add del">
          <ac:chgData name="Georgina Hawes" userId="S::georgina.hawes@ladybyronschool.co.uk::0087daf8-6b21-4963-bcab-978202e23ef0" providerId="AD" clId="Web-{0984D15A-1AC2-03FA-AD40-52BF8F46608B}" dt="2024-02-27T10:33:55.097" v="455"/>
          <ac:spMkLst>
            <pc:docMk/>
            <pc:sldMk cId="2164912798" sldId="256"/>
            <ac:spMk id="43" creationId="{B0897CF0-E796-8D03-399A-1329D9FA541B}"/>
          </ac:spMkLst>
        </pc:spChg>
        <pc:spChg chg="add mod">
          <ac:chgData name="Georgina Hawes" userId="S::georgina.hawes@ladybyronschool.co.uk::0087daf8-6b21-4963-bcab-978202e23ef0" providerId="AD" clId="Web-{0984D15A-1AC2-03FA-AD40-52BF8F46608B}" dt="2024-02-27T10:38:42.763" v="545" actId="14100"/>
          <ac:spMkLst>
            <pc:docMk/>
            <pc:sldMk cId="2164912798" sldId="256"/>
            <ac:spMk id="44" creationId="{9F7A474F-4235-2176-AA87-FAFE62196D8B}"/>
          </ac:spMkLst>
        </pc:spChg>
        <pc:picChg chg="add mod">
          <ac:chgData name="Georgina Hawes" userId="S::georgina.hawes@ladybyronschool.co.uk::0087daf8-6b21-4963-bcab-978202e23ef0" providerId="AD" clId="Web-{0984D15A-1AC2-03FA-AD40-52BF8F46608B}" dt="2024-02-27T10:40:13.329" v="552" actId="1076"/>
          <ac:picMkLst>
            <pc:docMk/>
            <pc:sldMk cId="2164912798" sldId="256"/>
            <ac:picMk id="21" creationId="{773BA718-3FB0-0EAC-A6E5-98EDAEDC054C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40:33.533" v="553" actId="1076"/>
          <ac:picMkLst>
            <pc:docMk/>
            <pc:sldMk cId="2164912798" sldId="256"/>
            <ac:picMk id="22" creationId="{E1F69882-AABC-8A23-4C9D-128F511BB0F9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1:08.540" v="347" actId="1076"/>
          <ac:picMkLst>
            <pc:docMk/>
            <pc:sldMk cId="2164912798" sldId="256"/>
            <ac:picMk id="23" creationId="{467772A0-2736-D9CD-6BAC-ED7B3E0D3B7A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31:51.124" v="446" actId="1076"/>
          <ac:picMkLst>
            <pc:docMk/>
            <pc:sldMk cId="2164912798" sldId="256"/>
            <ac:picMk id="25" creationId="{C54D4E34-1A29-127C-8C55-56E5DBDD246C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7:20.459" v="379" actId="1076"/>
          <ac:picMkLst>
            <pc:docMk/>
            <pc:sldMk cId="2164912798" sldId="256"/>
            <ac:picMk id="26" creationId="{DB8AED9A-9EDD-08AD-407B-C261AC5E1000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7:26.224" v="381" actId="1076"/>
          <ac:picMkLst>
            <pc:docMk/>
            <pc:sldMk cId="2164912798" sldId="256"/>
            <ac:picMk id="27" creationId="{DA70BC74-569D-D5E9-4779-A6AEA75B0C03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1:04.821" v="346" actId="1076"/>
          <ac:picMkLst>
            <pc:docMk/>
            <pc:sldMk cId="2164912798" sldId="256"/>
            <ac:picMk id="28" creationId="{C39DD9AD-2406-1B76-2B71-C96790A59A4F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18:41.691" v="324" actId="1076"/>
          <ac:picMkLst>
            <pc:docMk/>
            <pc:sldMk cId="2164912798" sldId="256"/>
            <ac:picMk id="30" creationId="{67E53553-6FA0-C90A-5D5F-CF106716963D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32:04.812" v="449" actId="1076"/>
          <ac:picMkLst>
            <pc:docMk/>
            <pc:sldMk cId="2164912798" sldId="256"/>
            <ac:picMk id="31" creationId="{BC60383A-7D7B-D983-0301-FB408DBD241E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31:58.421" v="448" actId="1076"/>
          <ac:picMkLst>
            <pc:docMk/>
            <pc:sldMk cId="2164912798" sldId="256"/>
            <ac:picMk id="32" creationId="{E4E0828C-0846-BDCC-16A3-50ECDA334D8C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7:47.881" v="385" actId="1076"/>
          <ac:picMkLst>
            <pc:docMk/>
            <pc:sldMk cId="2164912798" sldId="256"/>
            <ac:picMk id="33" creationId="{6337FEC9-3EE4-F005-6BF9-EEE8420C3BB2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20:33.663" v="341" actId="1076"/>
          <ac:picMkLst>
            <pc:docMk/>
            <pc:sldMk cId="2164912798" sldId="256"/>
            <ac:picMk id="34" creationId="{4B346142-F18D-6586-63F6-EA2199BB3358}"/>
          </ac:picMkLst>
        </pc:picChg>
        <pc:picChg chg="add mod">
          <ac:chgData name="Georgina Hawes" userId="S::georgina.hawes@ladybyronschool.co.uk::0087daf8-6b21-4963-bcab-978202e23ef0" providerId="AD" clId="Web-{0984D15A-1AC2-03FA-AD40-52BF8F46608B}" dt="2024-02-27T10:39:39.312" v="550" actId="1076"/>
          <ac:picMkLst>
            <pc:docMk/>
            <pc:sldMk cId="2164912798" sldId="256"/>
            <ac:picMk id="45" creationId="{F5CFAD14-662C-D4F6-42EA-F5D669DE2FF5}"/>
          </ac:picMkLst>
        </pc:picChg>
      </pc:sldChg>
    </pc:docChg>
  </pc:docChgLst>
  <pc:docChgLst>
    <pc:chgData name="Alison Siddons" userId="S::alison.siddons@ladybyronschool.co.uk::eb75cf14-3728-4fcd-a802-68a4f6661ff9" providerId="AD" clId="Web-{E3154210-9079-59D9-CAE4-BFD7F6C46330}"/>
    <pc:docChg chg="addSld">
      <pc:chgData name="Alison Siddons" userId="S::alison.siddons@ladybyronschool.co.uk::eb75cf14-3728-4fcd-a802-68a4f6661ff9" providerId="AD" clId="Web-{E3154210-9079-59D9-CAE4-BFD7F6C46330}" dt="2024-03-12T10:18:10.442" v="1"/>
      <pc:docMkLst>
        <pc:docMk/>
      </pc:docMkLst>
      <pc:sldChg chg="add replId">
        <pc:chgData name="Alison Siddons" userId="S::alison.siddons@ladybyronschool.co.uk::eb75cf14-3728-4fcd-a802-68a4f6661ff9" providerId="AD" clId="Web-{E3154210-9079-59D9-CAE4-BFD7F6C46330}" dt="2024-03-12T10:17:54.894" v="0"/>
        <pc:sldMkLst>
          <pc:docMk/>
          <pc:sldMk cId="2307717765" sldId="257"/>
        </pc:sldMkLst>
      </pc:sldChg>
      <pc:sldChg chg="add replId">
        <pc:chgData name="Alison Siddons" userId="S::alison.siddons@ladybyronschool.co.uk::eb75cf14-3728-4fcd-a802-68a4f6661ff9" providerId="AD" clId="Web-{E3154210-9079-59D9-CAE4-BFD7F6C46330}" dt="2024-03-12T10:18:10.442" v="1"/>
        <pc:sldMkLst>
          <pc:docMk/>
          <pc:sldMk cId="148860163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224574" y="1235420"/>
            <a:ext cx="6336187" cy="10156371"/>
            <a:chOff x="940311" y="897224"/>
            <a:chExt cx="10426368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940311" y="4700819"/>
              <a:ext cx="3122858" cy="107481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Autumn: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Writers’ viewpoints and perspectives 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Merchant of Venice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Spring: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Comparing Texts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Summer: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Writing Styles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Poetry and Prose 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1310722" y="2602540"/>
              <a:ext cx="2734749" cy="1105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Autumn: 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Richard III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Gothic Fiction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War Fiction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Animal Farm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Magazine Project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8622106" y="3468239"/>
              <a:ext cx="2744573" cy="1011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Of Mice and Men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Non-Fiction Writing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Modern Drama – Our day out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Extracts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Othello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Short stories – Narrative writing.</a:t>
              </a:r>
              <a:endParaRPr lang="en-US" sz="788">
                <a:latin typeface="Comic Sans M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7443268" y="5674974"/>
              <a:ext cx="2744573" cy="9739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Creative Writing 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Narrative and Structure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Descriptive writing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War Horse 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Summer.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Exam practice and Consolidation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>
                <a:latin typeface="Comic Sans MS"/>
                <a:ea typeface="Cambria"/>
                <a:cs typeface="+mj-cs"/>
              </a:rPr>
              <a:t>English 24-25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81985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Autumn Term: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Mid-Summer Night's Dream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Travel Writing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Myths and Legends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Cirque de Freak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Science fiction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Poetry from other cultures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.</a:t>
            </a:r>
            <a:endParaRPr lang="en-US" sz="750">
              <a:latin typeface="Comic Sans MS"/>
            </a:endParaRPr>
          </a:p>
        </p:txBody>
      </p:sp>
      <p:pic>
        <p:nvPicPr>
          <p:cNvPr id="21" name="Graphic 20" descr="Crown with solid fill">
            <a:extLst>
              <a:ext uri="{FF2B5EF4-FFF2-40B4-BE49-F238E27FC236}">
                <a16:creationId xmlns:a16="http://schemas.microsoft.com/office/drawing/2014/main" id="{773BA718-3FB0-0EAC-A6E5-98EDAEDC0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63" y="3853543"/>
            <a:ext cx="487680" cy="487680"/>
          </a:xfrm>
          <a:prstGeom prst="rect">
            <a:avLst/>
          </a:prstGeom>
        </p:spPr>
      </p:pic>
      <p:pic>
        <p:nvPicPr>
          <p:cNvPr id="22" name="Graphic 21" descr="Drama with solid fill">
            <a:extLst>
              <a:ext uri="{FF2B5EF4-FFF2-40B4-BE49-F238E27FC236}">
                <a16:creationId xmlns:a16="http://schemas.microsoft.com/office/drawing/2014/main" id="{E1F69882-AABC-8A23-4C9D-128F511BB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65264" y="6513195"/>
            <a:ext cx="640080" cy="624840"/>
          </a:xfrm>
          <a:prstGeom prst="rect">
            <a:avLst/>
          </a:prstGeom>
        </p:spPr>
      </p:pic>
      <p:pic>
        <p:nvPicPr>
          <p:cNvPr id="23" name="Graphic 22" descr="Rat with solid fill">
            <a:extLst>
              <a:ext uri="{FF2B5EF4-FFF2-40B4-BE49-F238E27FC236}">
                <a16:creationId xmlns:a16="http://schemas.microsoft.com/office/drawing/2014/main" id="{467772A0-2736-D9CD-6BAC-ED7B3E0D3B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38024" y="5293541"/>
            <a:ext cx="640080" cy="640080"/>
          </a:xfrm>
          <a:prstGeom prst="rect">
            <a:avLst/>
          </a:prstGeom>
        </p:spPr>
      </p:pic>
      <p:pic>
        <p:nvPicPr>
          <p:cNvPr id="25" name="Graphic 24" descr="Thought bubble with solid fill">
            <a:extLst>
              <a:ext uri="{FF2B5EF4-FFF2-40B4-BE49-F238E27FC236}">
                <a16:creationId xmlns:a16="http://schemas.microsoft.com/office/drawing/2014/main" id="{C54D4E34-1A29-127C-8C55-56E5DBDD24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58199" y="7216230"/>
            <a:ext cx="579120" cy="579120"/>
          </a:xfrm>
          <a:prstGeom prst="rect">
            <a:avLst/>
          </a:prstGeom>
        </p:spPr>
      </p:pic>
      <p:pic>
        <p:nvPicPr>
          <p:cNvPr id="26" name="Graphic 25" descr="Unicorn with solid fill">
            <a:extLst>
              <a:ext uri="{FF2B5EF4-FFF2-40B4-BE49-F238E27FC236}">
                <a16:creationId xmlns:a16="http://schemas.microsoft.com/office/drawing/2014/main" id="{DB8AED9A-9EDD-08AD-407B-C261AC5E10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4678318" y="2210525"/>
            <a:ext cx="652053" cy="628468"/>
          </a:xfrm>
          <a:prstGeom prst="rect">
            <a:avLst/>
          </a:prstGeom>
        </p:spPr>
      </p:pic>
      <p:pic>
        <p:nvPicPr>
          <p:cNvPr id="27" name="Graphic 26" descr="Atom with solid fill">
            <a:extLst>
              <a:ext uri="{FF2B5EF4-FFF2-40B4-BE49-F238E27FC236}">
                <a16:creationId xmlns:a16="http://schemas.microsoft.com/office/drawing/2014/main" id="{DA70BC74-569D-D5E9-4779-A6AEA75B0C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15923" y="3111136"/>
            <a:ext cx="546463" cy="510178"/>
          </a:xfrm>
          <a:prstGeom prst="rect">
            <a:avLst/>
          </a:prstGeom>
        </p:spPr>
      </p:pic>
      <p:pic>
        <p:nvPicPr>
          <p:cNvPr id="28" name="Graphic 27" descr="Pig with solid fill">
            <a:extLst>
              <a:ext uri="{FF2B5EF4-FFF2-40B4-BE49-F238E27FC236}">
                <a16:creationId xmlns:a16="http://schemas.microsoft.com/office/drawing/2014/main" id="{C39DD9AD-2406-1B76-2B71-C96790A59A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1151981" y="4836795"/>
            <a:ext cx="716280" cy="6477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0F0AD1A-18F6-A24B-E90C-67E43D0F1BAD}"/>
              </a:ext>
            </a:extLst>
          </p:cNvPr>
          <p:cNvSpPr txBox="1"/>
          <p:nvPr/>
        </p:nvSpPr>
        <p:spPr>
          <a:xfrm>
            <a:off x="174937" y="925216"/>
            <a:ext cx="2743200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>
                <a:latin typeface="Comic Sans MS"/>
                <a:ea typeface="Calibri"/>
                <a:cs typeface="Calibri"/>
              </a:rPr>
              <a:t>Foundation skills: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Spelling, Punctuation and Grammar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Figurative language 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Features of Texts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Inference</a:t>
            </a:r>
          </a:p>
        </p:txBody>
      </p:sp>
      <p:pic>
        <p:nvPicPr>
          <p:cNvPr id="30" name="Graphic 29" descr="Graduation cap with solid fill">
            <a:extLst>
              <a:ext uri="{FF2B5EF4-FFF2-40B4-BE49-F238E27FC236}">
                <a16:creationId xmlns:a16="http://schemas.microsoft.com/office/drawing/2014/main" id="{67E53553-6FA0-C90A-5D5F-CF10671696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05942" y="10755086"/>
            <a:ext cx="587829" cy="587829"/>
          </a:xfrm>
          <a:prstGeom prst="rect">
            <a:avLst/>
          </a:prstGeom>
        </p:spPr>
      </p:pic>
      <p:pic>
        <p:nvPicPr>
          <p:cNvPr id="31" name="Graphic 30" descr="Horse with solid fill">
            <a:extLst>
              <a:ext uri="{FF2B5EF4-FFF2-40B4-BE49-F238E27FC236}">
                <a16:creationId xmlns:a16="http://schemas.microsoft.com/office/drawing/2014/main" id="{BC60383A-7D7B-D983-0301-FB408DBD241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4210503" y="9682389"/>
            <a:ext cx="664027" cy="642258"/>
          </a:xfrm>
          <a:prstGeom prst="rect">
            <a:avLst/>
          </a:prstGeom>
        </p:spPr>
      </p:pic>
      <p:pic>
        <p:nvPicPr>
          <p:cNvPr id="32" name="Graphic 31" descr="Scales of justice with solid fill">
            <a:extLst>
              <a:ext uri="{FF2B5EF4-FFF2-40B4-BE49-F238E27FC236}">
                <a16:creationId xmlns:a16="http://schemas.microsoft.com/office/drawing/2014/main" id="{E4E0828C-0846-BDCC-16A3-50ECDA334D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44121" y="8645979"/>
            <a:ext cx="605972" cy="605972"/>
          </a:xfrm>
          <a:prstGeom prst="rect">
            <a:avLst/>
          </a:prstGeom>
        </p:spPr>
      </p:pic>
      <p:pic>
        <p:nvPicPr>
          <p:cNvPr id="33" name="Graphic 32" descr="Brain in head with solid fill">
            <a:extLst>
              <a:ext uri="{FF2B5EF4-FFF2-40B4-BE49-F238E27FC236}">
                <a16:creationId xmlns:a16="http://schemas.microsoft.com/office/drawing/2014/main" id="{6337FEC9-3EE4-F005-6BF9-EEE8420C3BB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1473198" y="1465941"/>
            <a:ext cx="664029" cy="805543"/>
          </a:xfrm>
          <a:prstGeom prst="rect">
            <a:avLst/>
          </a:prstGeom>
        </p:spPr>
      </p:pic>
      <p:pic>
        <p:nvPicPr>
          <p:cNvPr id="34" name="Graphic 33" descr="List with solid fill">
            <a:extLst>
              <a:ext uri="{FF2B5EF4-FFF2-40B4-BE49-F238E27FC236}">
                <a16:creationId xmlns:a16="http://schemas.microsoft.com/office/drawing/2014/main" id="{4B346142-F18D-6586-63F6-EA2199BB335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552246" y="864959"/>
            <a:ext cx="587830" cy="605972"/>
          </a:xfrm>
          <a:prstGeom prst="rect">
            <a:avLst/>
          </a:prstGeom>
        </p:spPr>
      </p:pic>
      <p:sp>
        <p:nvSpPr>
          <p:cNvPr id="36" name="Google Shape;1028;p31">
            <a:extLst>
              <a:ext uri="{FF2B5EF4-FFF2-40B4-BE49-F238E27FC236}">
                <a16:creationId xmlns:a16="http://schemas.microsoft.com/office/drawing/2014/main" id="{A0D9AF21-CDF4-D06C-019E-6684D53F7B90}"/>
              </a:ext>
            </a:extLst>
          </p:cNvPr>
          <p:cNvSpPr/>
          <p:nvPr/>
        </p:nvSpPr>
        <p:spPr>
          <a:xfrm rot="13680000">
            <a:off x="1242012" y="8935685"/>
            <a:ext cx="882100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7B11E8-A759-AC51-448D-C1FDBB3291BB}"/>
              </a:ext>
            </a:extLst>
          </p:cNvPr>
          <p:cNvSpPr txBox="1"/>
          <p:nvPr/>
        </p:nvSpPr>
        <p:spPr>
          <a:xfrm>
            <a:off x="847712" y="10091623"/>
            <a:ext cx="8785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/>
              </a:rPr>
              <a:t>Functional Skills</a:t>
            </a:r>
            <a:endParaRPr lang="en-US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Pro Cond" panose="02040506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7A474F-4235-2176-AA87-FAFE62196D8B}"/>
              </a:ext>
            </a:extLst>
          </p:cNvPr>
          <p:cNvSpPr txBox="1"/>
          <p:nvPr/>
        </p:nvSpPr>
        <p:spPr>
          <a:xfrm>
            <a:off x="295438" y="10902639"/>
            <a:ext cx="185419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50">
                <a:latin typeface="Comic Sans MS"/>
              </a:rPr>
              <a:t>Writing for purpose</a:t>
            </a:r>
          </a:p>
          <a:p>
            <a:r>
              <a:rPr lang="en-GB" sz="750">
                <a:latin typeface="Comic Sans MS"/>
              </a:rPr>
              <a:t>Reading comprehension </a:t>
            </a:r>
          </a:p>
          <a:p>
            <a:r>
              <a:rPr lang="en-GB" sz="750">
                <a:latin typeface="Comic Sans MS"/>
              </a:rPr>
              <a:t>Spelling, Punctuation and Grammar</a:t>
            </a:r>
          </a:p>
          <a:p>
            <a:endParaRPr lang="en-GB" sz="750" b="1">
              <a:latin typeface="Comic Sans MS"/>
            </a:endParaRPr>
          </a:p>
        </p:txBody>
      </p:sp>
      <p:pic>
        <p:nvPicPr>
          <p:cNvPr id="45" name="Graphic 44" descr="Email with solid fill">
            <a:extLst>
              <a:ext uri="{FF2B5EF4-FFF2-40B4-BE49-F238E27FC236}">
                <a16:creationId xmlns:a16="http://schemas.microsoft.com/office/drawing/2014/main" id="{F5CFAD14-662C-D4F6-42EA-F5D669DE2FF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65085" y="10537371"/>
            <a:ext cx="551543" cy="5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224574" y="1235420"/>
            <a:ext cx="6336187" cy="10156371"/>
            <a:chOff x="940311" y="897224"/>
            <a:chExt cx="10426368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940311" y="4700819"/>
              <a:ext cx="3122858" cy="107481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Autumn: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Writers’ viewpoints and perspectives 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Merchant of Venice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Spring: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Comparing Texts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Summer: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Writing Styles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Poetry and Prose 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1310722" y="2602540"/>
              <a:ext cx="2734749" cy="1105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Autumn: 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Richard III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Gothic Fiction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War Fiction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Animal Farm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Magazine Project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8622106" y="3468239"/>
              <a:ext cx="2744573" cy="1011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Of Mice and Men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Non-Fiction Writing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Modern Drama – Our day out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Extracts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Othello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Short stories – Narrative writing.</a:t>
              </a:r>
              <a:endParaRPr lang="en-US" sz="788">
                <a:latin typeface="Comic Sans M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7443268" y="5674974"/>
              <a:ext cx="2744573" cy="9739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Creative Writing 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Narrative and Structure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Descriptive writing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War Horse 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Summer.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Exam practice and Consolidation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>
                <a:latin typeface="Comic Sans MS"/>
                <a:ea typeface="Cambria"/>
                <a:cs typeface="+mj-cs"/>
              </a:rPr>
              <a:t>English 24-25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81985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Autumn Term: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Mid-Summer Night's Dream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Travel Writing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Myths and Legends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Cirque de Freak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Science fiction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Poetry from other cultures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.</a:t>
            </a:r>
            <a:endParaRPr lang="en-US" sz="750">
              <a:latin typeface="Comic Sans MS"/>
            </a:endParaRPr>
          </a:p>
        </p:txBody>
      </p:sp>
      <p:pic>
        <p:nvPicPr>
          <p:cNvPr id="21" name="Graphic 20" descr="Crown with solid fill">
            <a:extLst>
              <a:ext uri="{FF2B5EF4-FFF2-40B4-BE49-F238E27FC236}">
                <a16:creationId xmlns:a16="http://schemas.microsoft.com/office/drawing/2014/main" id="{773BA718-3FB0-0EAC-A6E5-98EDAEDC0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63" y="3853543"/>
            <a:ext cx="487680" cy="487680"/>
          </a:xfrm>
          <a:prstGeom prst="rect">
            <a:avLst/>
          </a:prstGeom>
        </p:spPr>
      </p:pic>
      <p:pic>
        <p:nvPicPr>
          <p:cNvPr id="22" name="Graphic 21" descr="Drama with solid fill">
            <a:extLst>
              <a:ext uri="{FF2B5EF4-FFF2-40B4-BE49-F238E27FC236}">
                <a16:creationId xmlns:a16="http://schemas.microsoft.com/office/drawing/2014/main" id="{E1F69882-AABC-8A23-4C9D-128F511BB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65264" y="6513195"/>
            <a:ext cx="640080" cy="624840"/>
          </a:xfrm>
          <a:prstGeom prst="rect">
            <a:avLst/>
          </a:prstGeom>
        </p:spPr>
      </p:pic>
      <p:pic>
        <p:nvPicPr>
          <p:cNvPr id="23" name="Graphic 22" descr="Rat with solid fill">
            <a:extLst>
              <a:ext uri="{FF2B5EF4-FFF2-40B4-BE49-F238E27FC236}">
                <a16:creationId xmlns:a16="http://schemas.microsoft.com/office/drawing/2014/main" id="{467772A0-2736-D9CD-6BAC-ED7B3E0D3B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38024" y="5293541"/>
            <a:ext cx="640080" cy="640080"/>
          </a:xfrm>
          <a:prstGeom prst="rect">
            <a:avLst/>
          </a:prstGeom>
        </p:spPr>
      </p:pic>
      <p:pic>
        <p:nvPicPr>
          <p:cNvPr id="25" name="Graphic 24" descr="Thought bubble with solid fill">
            <a:extLst>
              <a:ext uri="{FF2B5EF4-FFF2-40B4-BE49-F238E27FC236}">
                <a16:creationId xmlns:a16="http://schemas.microsoft.com/office/drawing/2014/main" id="{C54D4E34-1A29-127C-8C55-56E5DBDD24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58199" y="7216230"/>
            <a:ext cx="579120" cy="579120"/>
          </a:xfrm>
          <a:prstGeom prst="rect">
            <a:avLst/>
          </a:prstGeom>
        </p:spPr>
      </p:pic>
      <p:pic>
        <p:nvPicPr>
          <p:cNvPr id="26" name="Graphic 25" descr="Unicorn with solid fill">
            <a:extLst>
              <a:ext uri="{FF2B5EF4-FFF2-40B4-BE49-F238E27FC236}">
                <a16:creationId xmlns:a16="http://schemas.microsoft.com/office/drawing/2014/main" id="{DB8AED9A-9EDD-08AD-407B-C261AC5E10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4678318" y="2210525"/>
            <a:ext cx="652053" cy="628468"/>
          </a:xfrm>
          <a:prstGeom prst="rect">
            <a:avLst/>
          </a:prstGeom>
        </p:spPr>
      </p:pic>
      <p:pic>
        <p:nvPicPr>
          <p:cNvPr id="27" name="Graphic 26" descr="Atom with solid fill">
            <a:extLst>
              <a:ext uri="{FF2B5EF4-FFF2-40B4-BE49-F238E27FC236}">
                <a16:creationId xmlns:a16="http://schemas.microsoft.com/office/drawing/2014/main" id="{DA70BC74-569D-D5E9-4779-A6AEA75B0C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15923" y="3111136"/>
            <a:ext cx="546463" cy="510178"/>
          </a:xfrm>
          <a:prstGeom prst="rect">
            <a:avLst/>
          </a:prstGeom>
        </p:spPr>
      </p:pic>
      <p:pic>
        <p:nvPicPr>
          <p:cNvPr id="28" name="Graphic 27" descr="Pig with solid fill">
            <a:extLst>
              <a:ext uri="{FF2B5EF4-FFF2-40B4-BE49-F238E27FC236}">
                <a16:creationId xmlns:a16="http://schemas.microsoft.com/office/drawing/2014/main" id="{C39DD9AD-2406-1B76-2B71-C96790A59A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1151981" y="4836795"/>
            <a:ext cx="716280" cy="6477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0F0AD1A-18F6-A24B-E90C-67E43D0F1BAD}"/>
              </a:ext>
            </a:extLst>
          </p:cNvPr>
          <p:cNvSpPr txBox="1"/>
          <p:nvPr/>
        </p:nvSpPr>
        <p:spPr>
          <a:xfrm>
            <a:off x="174937" y="925216"/>
            <a:ext cx="2743200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>
                <a:latin typeface="Comic Sans MS"/>
                <a:ea typeface="Calibri"/>
                <a:cs typeface="Calibri"/>
              </a:rPr>
              <a:t>Foundation skills: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Spelling, Punctuation and Grammar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Figurative language 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Features of Texts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Inference</a:t>
            </a:r>
          </a:p>
        </p:txBody>
      </p:sp>
      <p:pic>
        <p:nvPicPr>
          <p:cNvPr id="30" name="Graphic 29" descr="Graduation cap with solid fill">
            <a:extLst>
              <a:ext uri="{FF2B5EF4-FFF2-40B4-BE49-F238E27FC236}">
                <a16:creationId xmlns:a16="http://schemas.microsoft.com/office/drawing/2014/main" id="{67E53553-6FA0-C90A-5D5F-CF10671696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05942" y="10755086"/>
            <a:ext cx="587829" cy="587829"/>
          </a:xfrm>
          <a:prstGeom prst="rect">
            <a:avLst/>
          </a:prstGeom>
        </p:spPr>
      </p:pic>
      <p:pic>
        <p:nvPicPr>
          <p:cNvPr id="31" name="Graphic 30" descr="Horse with solid fill">
            <a:extLst>
              <a:ext uri="{FF2B5EF4-FFF2-40B4-BE49-F238E27FC236}">
                <a16:creationId xmlns:a16="http://schemas.microsoft.com/office/drawing/2014/main" id="{BC60383A-7D7B-D983-0301-FB408DBD241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4210503" y="9682389"/>
            <a:ext cx="664027" cy="642258"/>
          </a:xfrm>
          <a:prstGeom prst="rect">
            <a:avLst/>
          </a:prstGeom>
        </p:spPr>
      </p:pic>
      <p:pic>
        <p:nvPicPr>
          <p:cNvPr id="32" name="Graphic 31" descr="Scales of justice with solid fill">
            <a:extLst>
              <a:ext uri="{FF2B5EF4-FFF2-40B4-BE49-F238E27FC236}">
                <a16:creationId xmlns:a16="http://schemas.microsoft.com/office/drawing/2014/main" id="{E4E0828C-0846-BDCC-16A3-50ECDA334D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44121" y="8645979"/>
            <a:ext cx="605972" cy="605972"/>
          </a:xfrm>
          <a:prstGeom prst="rect">
            <a:avLst/>
          </a:prstGeom>
        </p:spPr>
      </p:pic>
      <p:pic>
        <p:nvPicPr>
          <p:cNvPr id="33" name="Graphic 32" descr="Brain in head with solid fill">
            <a:extLst>
              <a:ext uri="{FF2B5EF4-FFF2-40B4-BE49-F238E27FC236}">
                <a16:creationId xmlns:a16="http://schemas.microsoft.com/office/drawing/2014/main" id="{6337FEC9-3EE4-F005-6BF9-EEE8420C3BB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1473198" y="1465941"/>
            <a:ext cx="664029" cy="805543"/>
          </a:xfrm>
          <a:prstGeom prst="rect">
            <a:avLst/>
          </a:prstGeom>
        </p:spPr>
      </p:pic>
      <p:pic>
        <p:nvPicPr>
          <p:cNvPr id="34" name="Graphic 33" descr="List with solid fill">
            <a:extLst>
              <a:ext uri="{FF2B5EF4-FFF2-40B4-BE49-F238E27FC236}">
                <a16:creationId xmlns:a16="http://schemas.microsoft.com/office/drawing/2014/main" id="{4B346142-F18D-6586-63F6-EA2199BB335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552246" y="864959"/>
            <a:ext cx="587830" cy="605972"/>
          </a:xfrm>
          <a:prstGeom prst="rect">
            <a:avLst/>
          </a:prstGeom>
        </p:spPr>
      </p:pic>
      <p:sp>
        <p:nvSpPr>
          <p:cNvPr id="36" name="Google Shape;1028;p31">
            <a:extLst>
              <a:ext uri="{FF2B5EF4-FFF2-40B4-BE49-F238E27FC236}">
                <a16:creationId xmlns:a16="http://schemas.microsoft.com/office/drawing/2014/main" id="{A0D9AF21-CDF4-D06C-019E-6684D53F7B90}"/>
              </a:ext>
            </a:extLst>
          </p:cNvPr>
          <p:cNvSpPr/>
          <p:nvPr/>
        </p:nvSpPr>
        <p:spPr>
          <a:xfrm rot="13680000">
            <a:off x="1242012" y="8935685"/>
            <a:ext cx="882100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7B11E8-A759-AC51-448D-C1FDBB3291BB}"/>
              </a:ext>
            </a:extLst>
          </p:cNvPr>
          <p:cNvSpPr txBox="1"/>
          <p:nvPr/>
        </p:nvSpPr>
        <p:spPr>
          <a:xfrm>
            <a:off x="847712" y="10091623"/>
            <a:ext cx="8785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/>
              </a:rPr>
              <a:t>Functional Skills</a:t>
            </a:r>
            <a:endParaRPr lang="en-US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Pro Cond" panose="02040506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7A474F-4235-2176-AA87-FAFE62196D8B}"/>
              </a:ext>
            </a:extLst>
          </p:cNvPr>
          <p:cNvSpPr txBox="1"/>
          <p:nvPr/>
        </p:nvSpPr>
        <p:spPr>
          <a:xfrm>
            <a:off x="295438" y="10902639"/>
            <a:ext cx="185419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50">
                <a:latin typeface="Comic Sans MS"/>
              </a:rPr>
              <a:t>Writing for purpose</a:t>
            </a:r>
          </a:p>
          <a:p>
            <a:r>
              <a:rPr lang="en-GB" sz="750">
                <a:latin typeface="Comic Sans MS"/>
              </a:rPr>
              <a:t>Reading comprehension </a:t>
            </a:r>
          </a:p>
          <a:p>
            <a:r>
              <a:rPr lang="en-GB" sz="750">
                <a:latin typeface="Comic Sans MS"/>
              </a:rPr>
              <a:t>Spelling, Punctuation and Grammar</a:t>
            </a:r>
          </a:p>
          <a:p>
            <a:endParaRPr lang="en-GB" sz="750" b="1">
              <a:latin typeface="Comic Sans MS"/>
            </a:endParaRPr>
          </a:p>
        </p:txBody>
      </p:sp>
      <p:pic>
        <p:nvPicPr>
          <p:cNvPr id="45" name="Graphic 44" descr="Email with solid fill">
            <a:extLst>
              <a:ext uri="{FF2B5EF4-FFF2-40B4-BE49-F238E27FC236}">
                <a16:creationId xmlns:a16="http://schemas.microsoft.com/office/drawing/2014/main" id="{F5CFAD14-662C-D4F6-42EA-F5D669DE2FF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65085" y="10537371"/>
            <a:ext cx="551543" cy="5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1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224574" y="1235420"/>
            <a:ext cx="6336187" cy="10156371"/>
            <a:chOff x="940311" y="897224"/>
            <a:chExt cx="10426368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940311" y="4700819"/>
              <a:ext cx="3122858" cy="107481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Autumn: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Writers’ viewpoints and perspectives 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Merchant of Venice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Spring: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Comparing Texts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Summer: 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Writing Styles</a:t>
              </a:r>
            </a:p>
            <a:p>
              <a:pPr>
                <a:spcBef>
                  <a:spcPts val="338"/>
                </a:spcBef>
              </a:pPr>
              <a:r>
                <a:rPr lang="en-US" sz="750">
                  <a:latin typeface="Comic Sans MS"/>
                </a:rPr>
                <a:t>Poetry and Prose 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1310722" y="2602540"/>
              <a:ext cx="2734749" cy="1105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Autumn: 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Richard III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Gothic Fiction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War Fiction 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Animal Farm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Non-Fiction reading</a:t>
              </a:r>
            </a:p>
            <a:p>
              <a:pPr>
                <a:spcBef>
                  <a:spcPts val="338"/>
                </a:spcBef>
              </a:pPr>
              <a:r>
                <a:rPr lang="en-US" sz="788">
                  <a:latin typeface="Comic Sans MS"/>
                </a:rPr>
                <a:t>Magazine Project</a:t>
              </a:r>
            </a:p>
            <a:p>
              <a:pPr>
                <a:spcBef>
                  <a:spcPts val="338"/>
                </a:spcBef>
              </a:pPr>
              <a:endParaRPr lang="en-US" sz="788">
                <a:latin typeface="Comic Sans M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8622106" y="3468239"/>
              <a:ext cx="2744573" cy="1011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Of Mice and Men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Non-Fiction Writing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Modern Drama – Our day out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Extracts</a:t>
              </a:r>
            </a:p>
            <a:p>
              <a:pPr algn="r">
                <a:spcBef>
                  <a:spcPts val="338"/>
                </a:spcBef>
              </a:pPr>
              <a:endParaRPr lang="en-GB" sz="788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Othello</a:t>
              </a:r>
            </a:p>
            <a:p>
              <a:pPr algn="r">
                <a:spcBef>
                  <a:spcPts val="338"/>
                </a:spcBef>
              </a:pPr>
              <a:r>
                <a:rPr lang="en-GB" sz="788">
                  <a:latin typeface="Comic Sans MS"/>
                </a:rPr>
                <a:t>Short stories – Narrative writing.</a:t>
              </a:r>
              <a:endParaRPr lang="en-US" sz="788">
                <a:latin typeface="Comic Sans M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7443268" y="5674974"/>
              <a:ext cx="2744573" cy="9739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Autumn: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Creative Writing 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Narrative and Structure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Descriptive writing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War Horse 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Summer.</a:t>
              </a:r>
            </a:p>
            <a:p>
              <a:pPr algn="r">
                <a:spcBef>
                  <a:spcPts val="338"/>
                </a:spcBef>
              </a:pPr>
              <a:r>
                <a:rPr lang="en-GB" sz="750">
                  <a:latin typeface="Comic Sans MS"/>
                </a:rPr>
                <a:t>Exam practice and Consolidation</a:t>
              </a:r>
            </a:p>
            <a:p>
              <a:pPr algn="r">
                <a:spcBef>
                  <a:spcPts val="338"/>
                </a:spcBef>
              </a:pPr>
              <a:endParaRPr lang="en-GB" sz="750">
                <a:latin typeface="Comic Sans M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>
                <a:latin typeface="Comic Sans MS"/>
                <a:ea typeface="Cambria"/>
                <a:cs typeface="+mj-cs"/>
              </a:rPr>
              <a:t>English 24-25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81985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Autumn Term: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Mid-Summer Night's Dream</a:t>
            </a: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Travel Writing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Myths and Legends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Cirque de Freak</a:t>
            </a:r>
          </a:p>
          <a:p>
            <a:pPr algn="r">
              <a:spcBef>
                <a:spcPts val="338"/>
              </a:spcBef>
            </a:pPr>
            <a:endParaRPr lang="en-GB" sz="788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Science fiction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Poetry from other cultures</a:t>
            </a:r>
          </a:p>
          <a:p>
            <a:pPr algn="r">
              <a:spcBef>
                <a:spcPts val="338"/>
              </a:spcBef>
            </a:pPr>
            <a:r>
              <a:rPr lang="en-GB" sz="750">
                <a:latin typeface="Comic Sans MS"/>
              </a:rPr>
              <a:t>.</a:t>
            </a:r>
            <a:endParaRPr lang="en-US" sz="750">
              <a:latin typeface="Comic Sans MS"/>
            </a:endParaRPr>
          </a:p>
        </p:txBody>
      </p:sp>
      <p:pic>
        <p:nvPicPr>
          <p:cNvPr id="21" name="Graphic 20" descr="Crown with solid fill">
            <a:extLst>
              <a:ext uri="{FF2B5EF4-FFF2-40B4-BE49-F238E27FC236}">
                <a16:creationId xmlns:a16="http://schemas.microsoft.com/office/drawing/2014/main" id="{773BA718-3FB0-0EAC-A6E5-98EDAEDC0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263" y="3853543"/>
            <a:ext cx="487680" cy="487680"/>
          </a:xfrm>
          <a:prstGeom prst="rect">
            <a:avLst/>
          </a:prstGeom>
        </p:spPr>
      </p:pic>
      <p:pic>
        <p:nvPicPr>
          <p:cNvPr id="22" name="Graphic 21" descr="Drama with solid fill">
            <a:extLst>
              <a:ext uri="{FF2B5EF4-FFF2-40B4-BE49-F238E27FC236}">
                <a16:creationId xmlns:a16="http://schemas.microsoft.com/office/drawing/2014/main" id="{E1F69882-AABC-8A23-4C9D-128F511BB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65264" y="6513195"/>
            <a:ext cx="640080" cy="624840"/>
          </a:xfrm>
          <a:prstGeom prst="rect">
            <a:avLst/>
          </a:prstGeom>
        </p:spPr>
      </p:pic>
      <p:pic>
        <p:nvPicPr>
          <p:cNvPr id="23" name="Graphic 22" descr="Rat with solid fill">
            <a:extLst>
              <a:ext uri="{FF2B5EF4-FFF2-40B4-BE49-F238E27FC236}">
                <a16:creationId xmlns:a16="http://schemas.microsoft.com/office/drawing/2014/main" id="{467772A0-2736-D9CD-6BAC-ED7B3E0D3B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38024" y="5293541"/>
            <a:ext cx="640080" cy="640080"/>
          </a:xfrm>
          <a:prstGeom prst="rect">
            <a:avLst/>
          </a:prstGeom>
        </p:spPr>
      </p:pic>
      <p:pic>
        <p:nvPicPr>
          <p:cNvPr id="25" name="Graphic 24" descr="Thought bubble with solid fill">
            <a:extLst>
              <a:ext uri="{FF2B5EF4-FFF2-40B4-BE49-F238E27FC236}">
                <a16:creationId xmlns:a16="http://schemas.microsoft.com/office/drawing/2014/main" id="{C54D4E34-1A29-127C-8C55-56E5DBDD24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58199" y="7216230"/>
            <a:ext cx="579120" cy="579120"/>
          </a:xfrm>
          <a:prstGeom prst="rect">
            <a:avLst/>
          </a:prstGeom>
        </p:spPr>
      </p:pic>
      <p:pic>
        <p:nvPicPr>
          <p:cNvPr id="26" name="Graphic 25" descr="Unicorn with solid fill">
            <a:extLst>
              <a:ext uri="{FF2B5EF4-FFF2-40B4-BE49-F238E27FC236}">
                <a16:creationId xmlns:a16="http://schemas.microsoft.com/office/drawing/2014/main" id="{DB8AED9A-9EDD-08AD-407B-C261AC5E100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4678318" y="2210525"/>
            <a:ext cx="652053" cy="628468"/>
          </a:xfrm>
          <a:prstGeom prst="rect">
            <a:avLst/>
          </a:prstGeom>
        </p:spPr>
      </p:pic>
      <p:pic>
        <p:nvPicPr>
          <p:cNvPr id="27" name="Graphic 26" descr="Atom with solid fill">
            <a:extLst>
              <a:ext uri="{FF2B5EF4-FFF2-40B4-BE49-F238E27FC236}">
                <a16:creationId xmlns:a16="http://schemas.microsoft.com/office/drawing/2014/main" id="{DA70BC74-569D-D5E9-4779-A6AEA75B0C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15923" y="3111136"/>
            <a:ext cx="546463" cy="510178"/>
          </a:xfrm>
          <a:prstGeom prst="rect">
            <a:avLst/>
          </a:prstGeom>
        </p:spPr>
      </p:pic>
      <p:pic>
        <p:nvPicPr>
          <p:cNvPr id="28" name="Graphic 27" descr="Pig with solid fill">
            <a:extLst>
              <a:ext uri="{FF2B5EF4-FFF2-40B4-BE49-F238E27FC236}">
                <a16:creationId xmlns:a16="http://schemas.microsoft.com/office/drawing/2014/main" id="{C39DD9AD-2406-1B76-2B71-C96790A59A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1151981" y="4836795"/>
            <a:ext cx="716280" cy="6477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0F0AD1A-18F6-A24B-E90C-67E43D0F1BAD}"/>
              </a:ext>
            </a:extLst>
          </p:cNvPr>
          <p:cNvSpPr txBox="1"/>
          <p:nvPr/>
        </p:nvSpPr>
        <p:spPr>
          <a:xfrm>
            <a:off x="174937" y="925216"/>
            <a:ext cx="2743200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>
                <a:latin typeface="Comic Sans MS"/>
                <a:ea typeface="Calibri"/>
                <a:cs typeface="Calibri"/>
              </a:rPr>
              <a:t>Foundation skills: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Spelling, Punctuation and Grammar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Figurative language 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Features of Texts</a:t>
            </a:r>
          </a:p>
          <a:p>
            <a:r>
              <a:rPr lang="en-GB" sz="1100">
                <a:latin typeface="Comic Sans MS"/>
                <a:ea typeface="Calibri"/>
                <a:cs typeface="Calibri"/>
              </a:rPr>
              <a:t>Inference</a:t>
            </a:r>
          </a:p>
        </p:txBody>
      </p:sp>
      <p:pic>
        <p:nvPicPr>
          <p:cNvPr id="30" name="Graphic 29" descr="Graduation cap with solid fill">
            <a:extLst>
              <a:ext uri="{FF2B5EF4-FFF2-40B4-BE49-F238E27FC236}">
                <a16:creationId xmlns:a16="http://schemas.microsoft.com/office/drawing/2014/main" id="{67E53553-6FA0-C90A-5D5F-CF10671696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05942" y="10755086"/>
            <a:ext cx="587829" cy="587829"/>
          </a:xfrm>
          <a:prstGeom prst="rect">
            <a:avLst/>
          </a:prstGeom>
        </p:spPr>
      </p:pic>
      <p:pic>
        <p:nvPicPr>
          <p:cNvPr id="31" name="Graphic 30" descr="Horse with solid fill">
            <a:extLst>
              <a:ext uri="{FF2B5EF4-FFF2-40B4-BE49-F238E27FC236}">
                <a16:creationId xmlns:a16="http://schemas.microsoft.com/office/drawing/2014/main" id="{BC60383A-7D7B-D983-0301-FB408DBD241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flipH="1">
            <a:off x="4210503" y="9682389"/>
            <a:ext cx="664027" cy="642258"/>
          </a:xfrm>
          <a:prstGeom prst="rect">
            <a:avLst/>
          </a:prstGeom>
        </p:spPr>
      </p:pic>
      <p:pic>
        <p:nvPicPr>
          <p:cNvPr id="32" name="Graphic 31" descr="Scales of justice with solid fill">
            <a:extLst>
              <a:ext uri="{FF2B5EF4-FFF2-40B4-BE49-F238E27FC236}">
                <a16:creationId xmlns:a16="http://schemas.microsoft.com/office/drawing/2014/main" id="{E4E0828C-0846-BDCC-16A3-50ECDA334D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44121" y="8645979"/>
            <a:ext cx="605972" cy="605972"/>
          </a:xfrm>
          <a:prstGeom prst="rect">
            <a:avLst/>
          </a:prstGeom>
        </p:spPr>
      </p:pic>
      <p:pic>
        <p:nvPicPr>
          <p:cNvPr id="33" name="Graphic 32" descr="Brain in head with solid fill">
            <a:extLst>
              <a:ext uri="{FF2B5EF4-FFF2-40B4-BE49-F238E27FC236}">
                <a16:creationId xmlns:a16="http://schemas.microsoft.com/office/drawing/2014/main" id="{6337FEC9-3EE4-F005-6BF9-EEE8420C3BB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1473198" y="1465941"/>
            <a:ext cx="664029" cy="805543"/>
          </a:xfrm>
          <a:prstGeom prst="rect">
            <a:avLst/>
          </a:prstGeom>
        </p:spPr>
      </p:pic>
      <p:pic>
        <p:nvPicPr>
          <p:cNvPr id="34" name="Graphic 33" descr="List with solid fill">
            <a:extLst>
              <a:ext uri="{FF2B5EF4-FFF2-40B4-BE49-F238E27FC236}">
                <a16:creationId xmlns:a16="http://schemas.microsoft.com/office/drawing/2014/main" id="{4B346142-F18D-6586-63F6-EA2199BB335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552246" y="864959"/>
            <a:ext cx="587830" cy="605972"/>
          </a:xfrm>
          <a:prstGeom prst="rect">
            <a:avLst/>
          </a:prstGeom>
        </p:spPr>
      </p:pic>
      <p:sp>
        <p:nvSpPr>
          <p:cNvPr id="36" name="Google Shape;1028;p31">
            <a:extLst>
              <a:ext uri="{FF2B5EF4-FFF2-40B4-BE49-F238E27FC236}">
                <a16:creationId xmlns:a16="http://schemas.microsoft.com/office/drawing/2014/main" id="{A0D9AF21-CDF4-D06C-019E-6684D53F7B90}"/>
              </a:ext>
            </a:extLst>
          </p:cNvPr>
          <p:cNvSpPr/>
          <p:nvPr/>
        </p:nvSpPr>
        <p:spPr>
          <a:xfrm rot="13680000">
            <a:off x="1242012" y="8935685"/>
            <a:ext cx="882100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7B11E8-A759-AC51-448D-C1FDBB3291BB}"/>
              </a:ext>
            </a:extLst>
          </p:cNvPr>
          <p:cNvSpPr txBox="1"/>
          <p:nvPr/>
        </p:nvSpPr>
        <p:spPr>
          <a:xfrm>
            <a:off x="847712" y="10091623"/>
            <a:ext cx="8785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/>
              </a:rPr>
              <a:t>Functional Skills</a:t>
            </a:r>
            <a:endParaRPr lang="en-US" sz="9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Pro Cond" panose="02040506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7A474F-4235-2176-AA87-FAFE62196D8B}"/>
              </a:ext>
            </a:extLst>
          </p:cNvPr>
          <p:cNvSpPr txBox="1"/>
          <p:nvPr/>
        </p:nvSpPr>
        <p:spPr>
          <a:xfrm>
            <a:off x="295438" y="10902639"/>
            <a:ext cx="1854199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50">
                <a:latin typeface="Comic Sans MS"/>
              </a:rPr>
              <a:t>Writing for purpose</a:t>
            </a:r>
          </a:p>
          <a:p>
            <a:r>
              <a:rPr lang="en-GB" sz="750">
                <a:latin typeface="Comic Sans MS"/>
              </a:rPr>
              <a:t>Reading comprehension </a:t>
            </a:r>
          </a:p>
          <a:p>
            <a:r>
              <a:rPr lang="en-GB" sz="750">
                <a:latin typeface="Comic Sans MS"/>
              </a:rPr>
              <a:t>Spelling, Punctuation and Grammar</a:t>
            </a:r>
          </a:p>
          <a:p>
            <a:endParaRPr lang="en-GB" sz="750" b="1">
              <a:latin typeface="Comic Sans MS"/>
            </a:endParaRPr>
          </a:p>
        </p:txBody>
      </p:sp>
      <p:pic>
        <p:nvPicPr>
          <p:cNvPr id="45" name="Graphic 44" descr="Email with solid fill">
            <a:extLst>
              <a:ext uri="{FF2B5EF4-FFF2-40B4-BE49-F238E27FC236}">
                <a16:creationId xmlns:a16="http://schemas.microsoft.com/office/drawing/2014/main" id="{F5CFAD14-662C-D4F6-42EA-F5D669DE2FF5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65085" y="10537371"/>
            <a:ext cx="551543" cy="5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0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2D1D17-D5DE-4C42-855B-ECA4FFB78DAD}">
  <ds:schemaRefs>
    <ds:schemaRef ds:uri="2acd88fb-1c09-49a1-8a6e-cf936e2236c0"/>
    <ds:schemaRef ds:uri="74f9933a-e502-49b6-a5cf-6e47a2efdf3f"/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FF05DD-EEA3-4D08-8338-0375E5903506}">
  <ds:schemaRefs>
    <ds:schemaRef ds:uri="2acd88fb-1c09-49a1-8a6e-cf936e2236c0"/>
    <ds:schemaRef ds:uri="74f9933a-e502-49b6-a5cf-6e47a2efdf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3</cp:revision>
  <dcterms:created xsi:type="dcterms:W3CDTF">2021-10-19T10:35:06Z</dcterms:created>
  <dcterms:modified xsi:type="dcterms:W3CDTF">2024-03-12T10:18:11Z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